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2160588" cy="7200900"/>
  <p:notesSz cx="6805613" cy="9939338"/>
  <p:defaultTextStyle>
    <a:defPPr>
      <a:defRPr lang="fr-FR"/>
    </a:defPPr>
    <a:lvl1pPr marL="0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4611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9222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73832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98443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23054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47665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72276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96886" algn="l" defTabSz="84922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2064" y="96"/>
      </p:cViewPr>
      <p:guideLst>
        <p:guide orient="horz" pos="2267"/>
        <p:guide pos="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45" y="1178483"/>
            <a:ext cx="1836499" cy="2506979"/>
          </a:xfrm>
        </p:spPr>
        <p:txBody>
          <a:bodyPr anchor="b"/>
          <a:lstStyle>
            <a:lvl1pPr algn="ctr"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74" y="3782140"/>
            <a:ext cx="1620441" cy="1738550"/>
          </a:xfrm>
        </p:spPr>
        <p:txBody>
          <a:bodyPr/>
          <a:lstStyle>
            <a:lvl1pPr marL="0" indent="0" algn="ctr">
              <a:buNone/>
              <a:defRPr sz="700"/>
            </a:lvl1pPr>
            <a:lvl2pPr marL="133710" indent="0" algn="ctr">
              <a:buNone/>
              <a:defRPr sz="600"/>
            </a:lvl2pPr>
            <a:lvl3pPr marL="267420" indent="0" algn="ctr">
              <a:buNone/>
              <a:defRPr sz="500"/>
            </a:lvl3pPr>
            <a:lvl4pPr marL="401130" indent="0" algn="ctr">
              <a:buNone/>
              <a:defRPr sz="500"/>
            </a:lvl4pPr>
            <a:lvl5pPr marL="534840" indent="0" algn="ctr">
              <a:buNone/>
              <a:defRPr sz="500"/>
            </a:lvl5pPr>
            <a:lvl6pPr marL="668549" indent="0" algn="ctr">
              <a:buNone/>
              <a:defRPr sz="500"/>
            </a:lvl6pPr>
            <a:lvl7pPr marL="802260" indent="0" algn="ctr">
              <a:buNone/>
              <a:defRPr sz="500"/>
            </a:lvl7pPr>
            <a:lvl8pPr marL="935969" indent="0" algn="ctr">
              <a:buNone/>
              <a:defRPr sz="500"/>
            </a:lvl8pPr>
            <a:lvl9pPr marL="1069679" indent="0" algn="ctr">
              <a:buNone/>
              <a:defRPr sz="5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87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51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6172" y="383382"/>
            <a:ext cx="465877" cy="610243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541" y="383382"/>
            <a:ext cx="1370623" cy="610243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07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41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15" y="1795227"/>
            <a:ext cx="1863507" cy="2995374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415" y="4818939"/>
            <a:ext cx="1863507" cy="1575196"/>
          </a:xfrm>
        </p:spPr>
        <p:txBody>
          <a:bodyPr/>
          <a:lstStyle>
            <a:lvl1pPr marL="0" indent="0">
              <a:buNone/>
              <a:defRPr sz="700">
                <a:solidFill>
                  <a:schemeClr val="tx1"/>
                </a:solidFill>
              </a:defRPr>
            </a:lvl1pPr>
            <a:lvl2pPr marL="13371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26742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3pPr>
            <a:lvl4pPr marL="40113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53484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66854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80226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93596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06967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26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541" y="1916907"/>
            <a:ext cx="918250" cy="45689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799" y="1916907"/>
            <a:ext cx="918250" cy="456890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9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383384"/>
            <a:ext cx="1863507" cy="139184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23" y="1765223"/>
            <a:ext cx="914029" cy="865107"/>
          </a:xfrm>
        </p:spPr>
        <p:txBody>
          <a:bodyPr anchor="b"/>
          <a:lstStyle>
            <a:lvl1pPr marL="0" indent="0">
              <a:buNone/>
              <a:defRPr sz="700" b="1"/>
            </a:lvl1pPr>
            <a:lvl2pPr marL="133710" indent="0">
              <a:buNone/>
              <a:defRPr sz="600" b="1"/>
            </a:lvl2pPr>
            <a:lvl3pPr marL="267420" indent="0">
              <a:buNone/>
              <a:defRPr sz="500" b="1"/>
            </a:lvl3pPr>
            <a:lvl4pPr marL="401130" indent="0">
              <a:buNone/>
              <a:defRPr sz="500" b="1"/>
            </a:lvl4pPr>
            <a:lvl5pPr marL="534840" indent="0">
              <a:buNone/>
              <a:defRPr sz="500" b="1"/>
            </a:lvl5pPr>
            <a:lvl6pPr marL="668549" indent="0">
              <a:buNone/>
              <a:defRPr sz="500" b="1"/>
            </a:lvl6pPr>
            <a:lvl7pPr marL="802260" indent="0">
              <a:buNone/>
              <a:defRPr sz="500" b="1"/>
            </a:lvl7pPr>
            <a:lvl8pPr marL="935969" indent="0">
              <a:buNone/>
              <a:defRPr sz="500" b="1"/>
            </a:lvl8pPr>
            <a:lvl9pPr marL="1069679" indent="0">
              <a:buNone/>
              <a:defRPr sz="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823" y="2630330"/>
            <a:ext cx="914029" cy="38688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798" y="1765223"/>
            <a:ext cx="918531" cy="865107"/>
          </a:xfrm>
        </p:spPr>
        <p:txBody>
          <a:bodyPr anchor="b"/>
          <a:lstStyle>
            <a:lvl1pPr marL="0" indent="0">
              <a:buNone/>
              <a:defRPr sz="700" b="1"/>
            </a:lvl1pPr>
            <a:lvl2pPr marL="133710" indent="0">
              <a:buNone/>
              <a:defRPr sz="600" b="1"/>
            </a:lvl2pPr>
            <a:lvl3pPr marL="267420" indent="0">
              <a:buNone/>
              <a:defRPr sz="500" b="1"/>
            </a:lvl3pPr>
            <a:lvl4pPr marL="401130" indent="0">
              <a:buNone/>
              <a:defRPr sz="500" b="1"/>
            </a:lvl4pPr>
            <a:lvl5pPr marL="534840" indent="0">
              <a:buNone/>
              <a:defRPr sz="500" b="1"/>
            </a:lvl5pPr>
            <a:lvl6pPr marL="668549" indent="0">
              <a:buNone/>
              <a:defRPr sz="500" b="1"/>
            </a:lvl6pPr>
            <a:lvl7pPr marL="802260" indent="0">
              <a:buNone/>
              <a:defRPr sz="500" b="1"/>
            </a:lvl7pPr>
            <a:lvl8pPr marL="935969" indent="0">
              <a:buNone/>
              <a:defRPr sz="500" b="1"/>
            </a:lvl8pPr>
            <a:lvl9pPr marL="1069679" indent="0">
              <a:buNone/>
              <a:defRPr sz="5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798" y="2630330"/>
            <a:ext cx="918531" cy="38688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813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10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480060"/>
            <a:ext cx="696846" cy="1680210"/>
          </a:xfrm>
        </p:spPr>
        <p:txBody>
          <a:bodyPr anchor="b"/>
          <a:lstStyle>
            <a:lvl1pPr>
              <a:defRPr sz="9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532" y="1036799"/>
            <a:ext cx="1093798" cy="5117306"/>
          </a:xfrm>
        </p:spPr>
        <p:txBody>
          <a:bodyPr/>
          <a:lstStyle>
            <a:lvl1pPr>
              <a:defRPr sz="9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22" y="2160271"/>
            <a:ext cx="696846" cy="4002167"/>
          </a:xfrm>
        </p:spPr>
        <p:txBody>
          <a:bodyPr/>
          <a:lstStyle>
            <a:lvl1pPr marL="0" indent="0">
              <a:buNone/>
              <a:defRPr sz="500"/>
            </a:lvl1pPr>
            <a:lvl2pPr marL="133710" indent="0">
              <a:buNone/>
              <a:defRPr sz="400"/>
            </a:lvl2pPr>
            <a:lvl3pPr marL="267420" indent="0">
              <a:buNone/>
              <a:defRPr sz="300"/>
            </a:lvl3pPr>
            <a:lvl4pPr marL="401130" indent="0">
              <a:buNone/>
              <a:defRPr sz="300"/>
            </a:lvl4pPr>
            <a:lvl5pPr marL="534840" indent="0">
              <a:buNone/>
              <a:defRPr sz="300"/>
            </a:lvl5pPr>
            <a:lvl6pPr marL="668549" indent="0">
              <a:buNone/>
              <a:defRPr sz="300"/>
            </a:lvl6pPr>
            <a:lvl7pPr marL="802260" indent="0">
              <a:buNone/>
              <a:defRPr sz="300"/>
            </a:lvl7pPr>
            <a:lvl8pPr marL="935969" indent="0">
              <a:buNone/>
              <a:defRPr sz="300"/>
            </a:lvl8pPr>
            <a:lvl9pPr marL="1069679" indent="0">
              <a:buNone/>
              <a:defRPr sz="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73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22" y="480060"/>
            <a:ext cx="696846" cy="1680210"/>
          </a:xfrm>
        </p:spPr>
        <p:txBody>
          <a:bodyPr anchor="b"/>
          <a:lstStyle>
            <a:lvl1pPr>
              <a:defRPr sz="9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532" y="1036799"/>
            <a:ext cx="1093798" cy="5117306"/>
          </a:xfrm>
        </p:spPr>
        <p:txBody>
          <a:bodyPr anchor="t"/>
          <a:lstStyle>
            <a:lvl1pPr marL="0" indent="0">
              <a:buNone/>
              <a:defRPr sz="900"/>
            </a:lvl1pPr>
            <a:lvl2pPr marL="133710" indent="0">
              <a:buNone/>
              <a:defRPr sz="800"/>
            </a:lvl2pPr>
            <a:lvl3pPr marL="267420" indent="0">
              <a:buNone/>
              <a:defRPr sz="700"/>
            </a:lvl3pPr>
            <a:lvl4pPr marL="401130" indent="0">
              <a:buNone/>
              <a:defRPr sz="600"/>
            </a:lvl4pPr>
            <a:lvl5pPr marL="534840" indent="0">
              <a:buNone/>
              <a:defRPr sz="600"/>
            </a:lvl5pPr>
            <a:lvl6pPr marL="668549" indent="0">
              <a:buNone/>
              <a:defRPr sz="600"/>
            </a:lvl6pPr>
            <a:lvl7pPr marL="802260" indent="0">
              <a:buNone/>
              <a:defRPr sz="600"/>
            </a:lvl7pPr>
            <a:lvl8pPr marL="935969" indent="0">
              <a:buNone/>
              <a:defRPr sz="600"/>
            </a:lvl8pPr>
            <a:lvl9pPr marL="1069679" indent="0">
              <a:buNone/>
              <a:defRPr sz="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822" y="2160271"/>
            <a:ext cx="696846" cy="4002167"/>
          </a:xfrm>
        </p:spPr>
        <p:txBody>
          <a:bodyPr/>
          <a:lstStyle>
            <a:lvl1pPr marL="0" indent="0">
              <a:buNone/>
              <a:defRPr sz="500"/>
            </a:lvl1pPr>
            <a:lvl2pPr marL="133710" indent="0">
              <a:buNone/>
              <a:defRPr sz="400"/>
            </a:lvl2pPr>
            <a:lvl3pPr marL="267420" indent="0">
              <a:buNone/>
              <a:defRPr sz="300"/>
            </a:lvl3pPr>
            <a:lvl4pPr marL="401130" indent="0">
              <a:buNone/>
              <a:defRPr sz="300"/>
            </a:lvl4pPr>
            <a:lvl5pPr marL="534840" indent="0">
              <a:buNone/>
              <a:defRPr sz="300"/>
            </a:lvl5pPr>
            <a:lvl6pPr marL="668549" indent="0">
              <a:buNone/>
              <a:defRPr sz="300"/>
            </a:lvl6pPr>
            <a:lvl7pPr marL="802260" indent="0">
              <a:buNone/>
              <a:defRPr sz="300"/>
            </a:lvl7pPr>
            <a:lvl8pPr marL="935969" indent="0">
              <a:buNone/>
              <a:defRPr sz="300"/>
            </a:lvl8pPr>
            <a:lvl9pPr marL="1069679" indent="0">
              <a:buNone/>
              <a:defRPr sz="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87E2-A8C9-4325-9C10-40635AF61D7B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61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541" y="383384"/>
            <a:ext cx="1863507" cy="1391841"/>
          </a:xfrm>
          <a:prstGeom prst="rect">
            <a:avLst/>
          </a:prstGeom>
        </p:spPr>
        <p:txBody>
          <a:bodyPr vert="horz" lIns="84922" tIns="42461" rIns="84922" bIns="42461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41" y="1916907"/>
            <a:ext cx="1863507" cy="4568905"/>
          </a:xfrm>
          <a:prstGeom prst="rect">
            <a:avLst/>
          </a:prstGeom>
        </p:spPr>
        <p:txBody>
          <a:bodyPr vert="horz" lIns="84922" tIns="42461" rIns="84922" bIns="42461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541" y="6674170"/>
            <a:ext cx="486132" cy="383381"/>
          </a:xfrm>
          <a:prstGeom prst="rect">
            <a:avLst/>
          </a:prstGeom>
        </p:spPr>
        <p:txBody>
          <a:bodyPr vert="horz" lIns="84922" tIns="42461" rIns="84922" bIns="42461" rtlCol="0" anchor="ctr"/>
          <a:lstStyle>
            <a:lvl1pPr algn="l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87E2-A8C9-4325-9C10-40635AF61D7B}" type="datetimeFigureOut">
              <a:rPr lang="fr-FR" smtClean="0"/>
              <a:t>16/11/2019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695" y="6674170"/>
            <a:ext cx="729199" cy="383381"/>
          </a:xfrm>
          <a:prstGeom prst="rect">
            <a:avLst/>
          </a:prstGeom>
        </p:spPr>
        <p:txBody>
          <a:bodyPr vert="horz" lIns="84922" tIns="42461" rIns="84922" bIns="42461" rtlCol="0" anchor="ctr"/>
          <a:lstStyle>
            <a:lvl1pPr algn="ct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916" y="6674170"/>
            <a:ext cx="486132" cy="383381"/>
          </a:xfrm>
          <a:prstGeom prst="rect">
            <a:avLst/>
          </a:prstGeom>
        </p:spPr>
        <p:txBody>
          <a:bodyPr vert="horz" lIns="84922" tIns="42461" rIns="84922" bIns="42461" rtlCol="0" anchor="ctr"/>
          <a:lstStyle>
            <a:lvl1pPr algn="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F2C3F-486E-4ACD-9996-F3ABE5D6F0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87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67420" rtl="0" eaLnBrk="1" latinLnBrk="0" hangingPunct="1">
        <a:lnSpc>
          <a:spcPct val="90000"/>
        </a:lnSpc>
        <a:spcBef>
          <a:spcPct val="0"/>
        </a:spcBef>
        <a:buNone/>
        <a:defRPr sz="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855" indent="-66855" algn="l" defTabSz="267420" rtl="0" eaLnBrk="1" latinLnBrk="0" hangingPunct="1">
        <a:lnSpc>
          <a:spcPct val="90000"/>
        </a:lnSpc>
        <a:spcBef>
          <a:spcPts val="293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6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427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798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60169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73540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6911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1002825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136534" indent="-66855" algn="l" defTabSz="267420" rtl="0" eaLnBrk="1" latinLnBrk="0" hangingPunct="1">
        <a:lnSpc>
          <a:spcPct val="90000"/>
        </a:lnSpc>
        <a:spcBef>
          <a:spcPts val="146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3371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6742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40113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3484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68549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02260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35969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9679" algn="l" defTabSz="2674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28586" y="6432421"/>
            <a:ext cx="2103417" cy="547416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000" dirty="0" smtClean="0">
                <a:latin typeface="Trebuchet MS" panose="020B0603020202020204" pitchFamily="34" charset="0"/>
              </a:rPr>
              <a:t>contact@kheprisante.fr</a:t>
            </a:r>
            <a:endParaRPr lang="fr-FR" sz="1000" dirty="0">
              <a:latin typeface="Trebuchet MS" panose="020B0603020202020204" pitchFamily="34" charset="0"/>
            </a:endParaRPr>
          </a:p>
          <a:p>
            <a:pPr algn="ctr"/>
            <a:r>
              <a:rPr lang="fr-FR" sz="1000" dirty="0">
                <a:latin typeface="Trebuchet MS" panose="020B0603020202020204" pitchFamily="34" charset="0"/>
              </a:rPr>
              <a:t>01 84 25 22 87</a:t>
            </a:r>
          </a:p>
          <a:p>
            <a:pPr algn="ctr"/>
            <a:r>
              <a:rPr lang="fr-FR" sz="1000" dirty="0">
                <a:latin typeface="Trebuchet MS" panose="020B0603020202020204" pitchFamily="34" charset="0"/>
              </a:rPr>
              <a:t>Nogent-sur-Marne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0" y="5496523"/>
            <a:ext cx="2152076" cy="685916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Nous </a:t>
            </a:r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vous guidons</a:t>
            </a: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pour trouver le</a:t>
            </a:r>
          </a:p>
          <a:p>
            <a:pPr algn="ctr"/>
            <a:r>
              <a:rPr lang="fr-FR" sz="1300" b="1" dirty="0">
                <a:solidFill>
                  <a:srgbClr val="0070C0"/>
                </a:solidFill>
                <a:latin typeface="Trebuchet MS" panose="020B0603020202020204" pitchFamily="34" charset="0"/>
              </a:rPr>
              <a:t>praticien qu’il vous faut</a:t>
            </a:r>
          </a:p>
        </p:txBody>
      </p:sp>
      <p:pic>
        <p:nvPicPr>
          <p:cNvPr id="2" name="Picture 2" descr="C:\Users\Dell\Dropbox\Sophrokhépri\Site web kheprisante\Images\Joie et liberté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82" y="2782739"/>
            <a:ext cx="2155458" cy="195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1462" y="0"/>
            <a:ext cx="2160588" cy="1969035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22" tIns="42461" rIns="84922" bIns="42461" rtlCol="0" anchor="ctr"/>
          <a:lstStyle/>
          <a:p>
            <a:pPr algn="ctr"/>
            <a:endParaRPr lang="fr-FR" sz="900"/>
          </a:p>
        </p:txBody>
      </p:sp>
      <p:sp>
        <p:nvSpPr>
          <p:cNvPr id="13" name="ZoneTexte 12"/>
          <p:cNvSpPr txBox="1"/>
          <p:nvPr/>
        </p:nvSpPr>
        <p:spPr>
          <a:xfrm>
            <a:off x="28585" y="836065"/>
            <a:ext cx="2103416" cy="45728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600" b="1" dirty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14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81" y="196948"/>
            <a:ext cx="1736938" cy="6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-5948" y="2060295"/>
            <a:ext cx="2160589" cy="547416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000" b="1" i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Activités médicales, paramédicales et thérapies </a:t>
            </a:r>
            <a:r>
              <a:rPr lang="fr-FR" sz="1000" b="1" i="1" dirty="0">
                <a:solidFill>
                  <a:srgbClr val="0070C0"/>
                </a:solidFill>
                <a:latin typeface="Trebuchet MS" panose="020B0603020202020204" pitchFamily="34" charset="0"/>
              </a:rPr>
              <a:t>complémentaires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" y="4803744"/>
            <a:ext cx="2160588" cy="518838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30 pratiques </a:t>
            </a:r>
          </a:p>
          <a:p>
            <a:pPr algn="ctr"/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6</a:t>
            </a:r>
            <a:r>
              <a:rPr lang="fr-FR" sz="9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0 </a:t>
            </a:r>
            <a:r>
              <a:rPr lang="fr-FR" sz="900" b="1" dirty="0">
                <a:solidFill>
                  <a:srgbClr val="0070C0"/>
                </a:solidFill>
                <a:latin typeface="Trebuchet MS" panose="020B0603020202020204" pitchFamily="34" charset="0"/>
              </a:rPr>
              <a:t>professionnels</a:t>
            </a:r>
          </a:p>
          <a:p>
            <a:pPr algn="ctr"/>
            <a:r>
              <a:rPr lang="fr-FR" sz="9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15 unités spécialisées</a:t>
            </a:r>
            <a:endParaRPr lang="fr-FR" sz="9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-1" y="2781959"/>
            <a:ext cx="1789532" cy="485861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N’attendons pas d’aller mal</a:t>
            </a:r>
          </a:p>
          <a:p>
            <a:pPr algn="ctr"/>
            <a:r>
              <a:rPr lang="fr-FR" sz="1300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pour aller bien ! </a:t>
            </a:r>
            <a:endParaRPr lang="fr-FR" sz="1300" dirty="0">
              <a:solidFill>
                <a:srgbClr val="0070C0"/>
              </a:solidFill>
              <a:latin typeface="Brush Script MT" panose="030608020404060703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-3014" y="1384608"/>
            <a:ext cx="2160588" cy="485861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3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Espace </a:t>
            </a:r>
            <a:r>
              <a:rPr lang="fr-FR" sz="13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de </a:t>
            </a:r>
            <a:r>
              <a:rPr lang="fr-FR" sz="13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santé </a:t>
            </a:r>
            <a:r>
              <a:rPr lang="fr-FR" sz="13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intégrative</a:t>
            </a:r>
            <a:endParaRPr lang="fr-FR" sz="13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16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884" y="-9612"/>
            <a:ext cx="2312894" cy="20842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8586" y="2216151"/>
            <a:ext cx="2103417" cy="947526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400" b="1" dirty="0">
                <a:solidFill>
                  <a:srgbClr val="92D050"/>
                </a:solidFill>
              </a:rPr>
              <a:t>C</a:t>
            </a:r>
            <a:r>
              <a:rPr lang="fr-FR" sz="1400" b="1" dirty="0" smtClean="0">
                <a:solidFill>
                  <a:srgbClr val="92D050"/>
                </a:solidFill>
              </a:rPr>
              <a:t>oordination de soins incluant les aspects </a:t>
            </a:r>
            <a:r>
              <a:rPr lang="fr-FR" sz="1400" b="1" dirty="0" smtClean="0">
                <a:solidFill>
                  <a:srgbClr val="92D050"/>
                </a:solidFill>
              </a:rPr>
              <a:t>médicaux </a:t>
            </a:r>
            <a:r>
              <a:rPr lang="fr-FR" sz="1400" b="1" dirty="0" smtClean="0">
                <a:solidFill>
                  <a:srgbClr val="92D050"/>
                </a:solidFill>
              </a:rPr>
              <a:t>psycho-sociaux :</a:t>
            </a:r>
            <a:endParaRPr lang="fr-FR" sz="1200" b="1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28586" y="5572388"/>
            <a:ext cx="2103417" cy="1455357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1100" b="1" dirty="0" smtClean="0">
                <a:latin typeface="Trebuchet MS" panose="020B0603020202020204" pitchFamily="34" charset="0"/>
              </a:rPr>
              <a:t>contact@pole-sante.fr</a:t>
            </a:r>
            <a:endParaRPr lang="fr-FR" sz="1100" b="1" dirty="0">
              <a:latin typeface="Trebuchet MS" panose="020B0603020202020204" pitchFamily="34" charset="0"/>
            </a:endParaRPr>
          </a:p>
          <a:p>
            <a:pPr algn="ctr"/>
            <a:r>
              <a:rPr lang="fr-FR" sz="1200" b="1" dirty="0" smtClean="0"/>
              <a:t>01 </a:t>
            </a:r>
            <a:r>
              <a:rPr lang="fr-FR" sz="1200" b="1" dirty="0"/>
              <a:t>84 23 73 </a:t>
            </a:r>
            <a:r>
              <a:rPr lang="fr-FR" sz="1200" b="1" dirty="0" smtClean="0"/>
              <a:t>37</a:t>
            </a:r>
            <a:endParaRPr lang="fr-FR" sz="1100" b="1" dirty="0">
              <a:latin typeface="Trebuchet MS" panose="020B0603020202020204" pitchFamily="34" charset="0"/>
            </a:endParaRPr>
          </a:p>
          <a:p>
            <a:pPr algn="ctr"/>
            <a:r>
              <a:rPr lang="fr-FR" sz="1100" b="1" dirty="0" smtClean="0">
                <a:latin typeface="Trebuchet MS" panose="020B0603020202020204" pitchFamily="34" charset="0"/>
              </a:rPr>
              <a:t>Nogent-sur-Marne</a:t>
            </a:r>
          </a:p>
          <a:p>
            <a:pPr algn="ctr"/>
            <a:endParaRPr lang="fr-FR" sz="1100" b="1" dirty="0" smtClean="0">
              <a:latin typeface="Trebuchet MS" panose="020B0603020202020204" pitchFamily="34" charset="0"/>
            </a:endParaRPr>
          </a:p>
          <a:p>
            <a:pPr algn="ctr"/>
            <a:endParaRPr lang="fr-FR" sz="1100" b="1" dirty="0">
              <a:latin typeface="Trebuchet MS" panose="020B0603020202020204" pitchFamily="34" charset="0"/>
            </a:endParaRPr>
          </a:p>
          <a:p>
            <a:pPr algn="ctr"/>
            <a:r>
              <a:rPr lang="fr-FR" sz="1100" dirty="0"/>
              <a:t>Association loi 1901</a:t>
            </a:r>
          </a:p>
          <a:p>
            <a:pPr algn="ctr"/>
            <a:r>
              <a:rPr lang="fr-FR" sz="1100" dirty="0"/>
              <a:t>RNA-W942006769</a:t>
            </a:r>
          </a:p>
          <a:p>
            <a:pPr algn="ctr"/>
            <a:endParaRPr lang="fr-FR" sz="1100" b="1" dirty="0">
              <a:latin typeface="Trebuchet MS" panose="020B0603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-63436" y="1121076"/>
            <a:ext cx="2293600" cy="450403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8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www.pole-sante.fr</a:t>
            </a:r>
            <a:endParaRPr lang="fr-FR" sz="1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-63438" y="1659949"/>
            <a:ext cx="2312895" cy="393528"/>
          </a:xfrm>
          <a:prstGeom prst="rect">
            <a:avLst/>
          </a:prstGeom>
          <a:noFill/>
        </p:spPr>
        <p:txBody>
          <a:bodyPr wrap="square" lIns="84922" tIns="42461" rIns="84922" bIns="42461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92D050"/>
                </a:solidFill>
              </a:rPr>
              <a:t>PSP Paris Est</a:t>
            </a:r>
            <a:endParaRPr lang="fr-FR" sz="2000" dirty="0">
              <a:solidFill>
                <a:srgbClr val="92D05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 rot="16200000">
            <a:off x="-569075" y="6287799"/>
            <a:ext cx="1463349" cy="183127"/>
          </a:xfrm>
          <a:prstGeom prst="rect">
            <a:avLst/>
          </a:prstGeom>
          <a:noFill/>
        </p:spPr>
        <p:txBody>
          <a:bodyPr wrap="none" lIns="59436" tIns="29718" rIns="59436" bIns="29718" rtlCol="0">
            <a:spAutoFit/>
          </a:bodyPr>
          <a:lstStyle/>
          <a:p>
            <a:r>
              <a:rPr lang="fr-FR" sz="800" dirty="0"/>
              <a:t>Ne pas jeter sur la voie publique</a:t>
            </a:r>
          </a:p>
        </p:txBody>
      </p:sp>
      <p:pic>
        <p:nvPicPr>
          <p:cNvPr id="1026" name="Picture 2" descr="LogoParisEst v2 rvb 20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-28195"/>
          <a:stretch>
            <a:fillRect/>
          </a:stretch>
        </p:blipFill>
        <p:spPr bwMode="auto">
          <a:xfrm>
            <a:off x="78923" y="134471"/>
            <a:ext cx="2547082" cy="849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37035" y="3097798"/>
            <a:ext cx="19676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0070C0"/>
                </a:solidFill>
              </a:rPr>
              <a:t>Coordination de soins de supports pour les maladies chroniques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fr-FR" sz="1200" dirty="0" smtClean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0070C0"/>
                </a:solidFill>
              </a:rPr>
              <a:t>Education thérapeutique pour la prévention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fr-FR" sz="1200" dirty="0" smtClean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0070C0"/>
                </a:solidFill>
              </a:rPr>
              <a:t>Art-thérapie comme vecteur de lien social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fr-FR" sz="1200" dirty="0" smtClean="0">
              <a:solidFill>
                <a:srgbClr val="0070C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 smtClean="0">
                <a:solidFill>
                  <a:srgbClr val="0070C0"/>
                </a:solidFill>
              </a:rPr>
              <a:t>Médiation familiale</a:t>
            </a:r>
            <a:endParaRPr lang="fr-FR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262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24805</TotalTime>
  <Words>97</Words>
  <Application>Microsoft Office PowerPoint</Application>
  <PresentationFormat>Personnalisé</PresentationFormat>
  <Paragraphs>32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Brush Script MT</vt:lpstr>
      <vt:lpstr>Calibri</vt:lpstr>
      <vt:lpstr>Calibri Light</vt:lpstr>
      <vt:lpstr>Trebuchet MS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khepri</dc:creator>
  <cp:lastModifiedBy>Utilisateur Windows</cp:lastModifiedBy>
  <cp:revision>37</cp:revision>
  <cp:lastPrinted>2018-09-10T07:51:48Z</cp:lastPrinted>
  <dcterms:created xsi:type="dcterms:W3CDTF">2017-06-15T07:25:10Z</dcterms:created>
  <dcterms:modified xsi:type="dcterms:W3CDTF">2019-11-30T20:44:45Z</dcterms:modified>
</cp:coreProperties>
</file>