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2519363" cy="7559675"/>
  <p:notesSz cx="6805613" cy="9939338"/>
  <p:defaultTextStyle>
    <a:defPPr>
      <a:defRPr lang="fr-FR"/>
    </a:defPPr>
    <a:lvl1pPr marL="0" algn="l" defTabSz="914272" rtl="0" eaLnBrk="1" latinLnBrk="0" hangingPunct="1">
      <a:defRPr sz="1830" kern="1200">
        <a:solidFill>
          <a:schemeClr val="tx1"/>
        </a:solidFill>
        <a:latin typeface="+mn-lt"/>
        <a:ea typeface="+mn-ea"/>
        <a:cs typeface="+mn-cs"/>
      </a:defRPr>
    </a:lvl1pPr>
    <a:lvl2pPr marL="457136" algn="l" defTabSz="914272" rtl="0" eaLnBrk="1" latinLnBrk="0" hangingPunct="1">
      <a:defRPr sz="1830" kern="1200">
        <a:solidFill>
          <a:schemeClr val="tx1"/>
        </a:solidFill>
        <a:latin typeface="+mn-lt"/>
        <a:ea typeface="+mn-ea"/>
        <a:cs typeface="+mn-cs"/>
      </a:defRPr>
    </a:lvl2pPr>
    <a:lvl3pPr marL="914272" algn="l" defTabSz="914272" rtl="0" eaLnBrk="1" latinLnBrk="0" hangingPunct="1">
      <a:defRPr sz="1830" kern="1200">
        <a:solidFill>
          <a:schemeClr val="tx1"/>
        </a:solidFill>
        <a:latin typeface="+mn-lt"/>
        <a:ea typeface="+mn-ea"/>
        <a:cs typeface="+mn-cs"/>
      </a:defRPr>
    </a:lvl3pPr>
    <a:lvl4pPr marL="1371408" algn="l" defTabSz="914272" rtl="0" eaLnBrk="1" latinLnBrk="0" hangingPunct="1">
      <a:defRPr sz="1830" kern="1200">
        <a:solidFill>
          <a:schemeClr val="tx1"/>
        </a:solidFill>
        <a:latin typeface="+mn-lt"/>
        <a:ea typeface="+mn-ea"/>
        <a:cs typeface="+mn-cs"/>
      </a:defRPr>
    </a:lvl4pPr>
    <a:lvl5pPr marL="1828544" algn="l" defTabSz="914272" rtl="0" eaLnBrk="1" latinLnBrk="0" hangingPunct="1">
      <a:defRPr sz="1830" kern="1200">
        <a:solidFill>
          <a:schemeClr val="tx1"/>
        </a:solidFill>
        <a:latin typeface="+mn-lt"/>
        <a:ea typeface="+mn-ea"/>
        <a:cs typeface="+mn-cs"/>
      </a:defRPr>
    </a:lvl5pPr>
    <a:lvl6pPr marL="2285680" algn="l" defTabSz="914272" rtl="0" eaLnBrk="1" latinLnBrk="0" hangingPunct="1">
      <a:defRPr sz="1830" kern="1200">
        <a:solidFill>
          <a:schemeClr val="tx1"/>
        </a:solidFill>
        <a:latin typeface="+mn-lt"/>
        <a:ea typeface="+mn-ea"/>
        <a:cs typeface="+mn-cs"/>
      </a:defRPr>
    </a:lvl6pPr>
    <a:lvl7pPr marL="2742816" algn="l" defTabSz="914272" rtl="0" eaLnBrk="1" latinLnBrk="0" hangingPunct="1">
      <a:defRPr sz="1830" kern="1200">
        <a:solidFill>
          <a:schemeClr val="tx1"/>
        </a:solidFill>
        <a:latin typeface="+mn-lt"/>
        <a:ea typeface="+mn-ea"/>
        <a:cs typeface="+mn-cs"/>
      </a:defRPr>
    </a:lvl7pPr>
    <a:lvl8pPr marL="3199952" algn="l" defTabSz="914272" rtl="0" eaLnBrk="1" latinLnBrk="0" hangingPunct="1">
      <a:defRPr sz="1830" kern="1200">
        <a:solidFill>
          <a:schemeClr val="tx1"/>
        </a:solidFill>
        <a:latin typeface="+mn-lt"/>
        <a:ea typeface="+mn-ea"/>
        <a:cs typeface="+mn-cs"/>
      </a:defRPr>
    </a:lvl8pPr>
    <a:lvl9pPr marL="3657087" algn="l" defTabSz="914272" rtl="0" eaLnBrk="1" latinLnBrk="0" hangingPunct="1">
      <a:defRPr sz="183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0" userDrawn="1">
          <p15:clr>
            <a:srgbClr val="A4A3A4"/>
          </p15:clr>
        </p15:guide>
        <p15:guide id="2" pos="79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F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>
        <p:scale>
          <a:sx n="148" d="100"/>
          <a:sy n="148" d="100"/>
        </p:scale>
        <p:origin x="2364" y="-3810"/>
      </p:cViewPr>
      <p:guideLst>
        <p:guide orient="horz" pos="2380"/>
        <p:guide pos="79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52" y="1237197"/>
            <a:ext cx="2141459" cy="2631887"/>
          </a:xfrm>
        </p:spPr>
        <p:txBody>
          <a:bodyPr anchor="b"/>
          <a:lstStyle>
            <a:lvl1pPr algn="ctr">
              <a:defRPr sz="1653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921" y="3970580"/>
            <a:ext cx="1889522" cy="1825171"/>
          </a:xfrm>
        </p:spPr>
        <p:txBody>
          <a:bodyPr/>
          <a:lstStyle>
            <a:lvl1pPr marL="0" indent="0" algn="ctr">
              <a:buNone/>
              <a:defRPr sz="661"/>
            </a:lvl1pPr>
            <a:lvl2pPr marL="125959" indent="0" algn="ctr">
              <a:buNone/>
              <a:defRPr sz="551"/>
            </a:lvl2pPr>
            <a:lvl3pPr marL="251917" indent="0" algn="ctr">
              <a:buNone/>
              <a:defRPr sz="496"/>
            </a:lvl3pPr>
            <a:lvl4pPr marL="377876" indent="0" algn="ctr">
              <a:buNone/>
              <a:defRPr sz="441"/>
            </a:lvl4pPr>
            <a:lvl5pPr marL="503834" indent="0" algn="ctr">
              <a:buNone/>
              <a:defRPr sz="441"/>
            </a:lvl5pPr>
            <a:lvl6pPr marL="629793" indent="0" algn="ctr">
              <a:buNone/>
              <a:defRPr sz="441"/>
            </a:lvl6pPr>
            <a:lvl7pPr marL="755752" indent="0" algn="ctr">
              <a:buNone/>
              <a:defRPr sz="441"/>
            </a:lvl7pPr>
            <a:lvl8pPr marL="881710" indent="0" algn="ctr">
              <a:buNone/>
              <a:defRPr sz="441"/>
            </a:lvl8pPr>
            <a:lvl9pPr marL="1007669" indent="0" algn="ctr">
              <a:buNone/>
              <a:defRPr sz="441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87E2-A8C9-4325-9C10-40635AF61D7B}" type="datetimeFigureOut">
              <a:rPr lang="fr-FR" smtClean="0"/>
              <a:t>11/09/2018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F2C3F-486E-4ACD-9996-F3ABE5D6F0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9933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87E2-A8C9-4325-9C10-40635AF61D7B}" type="datetimeFigureOut">
              <a:rPr lang="fr-FR" smtClean="0"/>
              <a:t>11/09/2018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F2C3F-486E-4ACD-9996-F3ABE5D6F0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1025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2919" y="402483"/>
            <a:ext cx="543238" cy="640647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06" y="402483"/>
            <a:ext cx="1598221" cy="640647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87E2-A8C9-4325-9C10-40635AF61D7B}" type="datetimeFigureOut">
              <a:rPr lang="fr-FR" smtClean="0"/>
              <a:t>11/09/2018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F2C3F-486E-4ACD-9996-F3ABE5D6F0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6523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87E2-A8C9-4325-9C10-40635AF61D7B}" type="datetimeFigureOut">
              <a:rPr lang="fr-FR" smtClean="0"/>
              <a:t>11/09/2018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F2C3F-486E-4ACD-9996-F3ABE5D6F0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815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894" y="1884671"/>
            <a:ext cx="2172951" cy="3144614"/>
          </a:xfrm>
        </p:spPr>
        <p:txBody>
          <a:bodyPr anchor="b"/>
          <a:lstStyle>
            <a:lvl1pPr>
              <a:defRPr sz="1653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894" y="5059035"/>
            <a:ext cx="2172951" cy="1653678"/>
          </a:xfrm>
        </p:spPr>
        <p:txBody>
          <a:bodyPr/>
          <a:lstStyle>
            <a:lvl1pPr marL="0" indent="0">
              <a:buNone/>
              <a:defRPr sz="661">
                <a:solidFill>
                  <a:schemeClr val="tx1"/>
                </a:solidFill>
              </a:defRPr>
            </a:lvl1pPr>
            <a:lvl2pPr marL="125959" indent="0">
              <a:buNone/>
              <a:defRPr sz="551">
                <a:solidFill>
                  <a:schemeClr val="tx1">
                    <a:tint val="75000"/>
                  </a:schemeClr>
                </a:solidFill>
              </a:defRPr>
            </a:lvl2pPr>
            <a:lvl3pPr marL="251917" indent="0">
              <a:buNone/>
              <a:defRPr sz="496">
                <a:solidFill>
                  <a:schemeClr val="tx1">
                    <a:tint val="75000"/>
                  </a:schemeClr>
                </a:solidFill>
              </a:defRPr>
            </a:lvl3pPr>
            <a:lvl4pPr marL="377876" indent="0">
              <a:buNone/>
              <a:defRPr sz="441">
                <a:solidFill>
                  <a:schemeClr val="tx1">
                    <a:tint val="75000"/>
                  </a:schemeClr>
                </a:solidFill>
              </a:defRPr>
            </a:lvl4pPr>
            <a:lvl5pPr marL="503834" indent="0">
              <a:buNone/>
              <a:defRPr sz="441">
                <a:solidFill>
                  <a:schemeClr val="tx1">
                    <a:tint val="75000"/>
                  </a:schemeClr>
                </a:solidFill>
              </a:defRPr>
            </a:lvl5pPr>
            <a:lvl6pPr marL="629793" indent="0">
              <a:buNone/>
              <a:defRPr sz="441">
                <a:solidFill>
                  <a:schemeClr val="tx1">
                    <a:tint val="75000"/>
                  </a:schemeClr>
                </a:solidFill>
              </a:defRPr>
            </a:lvl6pPr>
            <a:lvl7pPr marL="755752" indent="0">
              <a:buNone/>
              <a:defRPr sz="441">
                <a:solidFill>
                  <a:schemeClr val="tx1">
                    <a:tint val="75000"/>
                  </a:schemeClr>
                </a:solidFill>
              </a:defRPr>
            </a:lvl7pPr>
            <a:lvl8pPr marL="881710" indent="0">
              <a:buNone/>
              <a:defRPr sz="441">
                <a:solidFill>
                  <a:schemeClr val="tx1">
                    <a:tint val="75000"/>
                  </a:schemeClr>
                </a:solidFill>
              </a:defRPr>
            </a:lvl8pPr>
            <a:lvl9pPr marL="1007669" indent="0">
              <a:buNone/>
              <a:defRPr sz="44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87E2-A8C9-4325-9C10-40635AF61D7B}" type="datetimeFigureOut">
              <a:rPr lang="fr-FR" smtClean="0"/>
              <a:t>11/09/2018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F2C3F-486E-4ACD-9996-F3ABE5D6F0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3466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206" y="2012414"/>
            <a:ext cx="1070729" cy="4796544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428" y="2012414"/>
            <a:ext cx="1070729" cy="4796544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87E2-A8C9-4325-9C10-40635AF61D7B}" type="datetimeFigureOut">
              <a:rPr lang="fr-FR" smtClean="0"/>
              <a:t>11/09/2018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F2C3F-486E-4ACD-9996-F3ABE5D6F0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5201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34" y="402484"/>
            <a:ext cx="2172951" cy="1461188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535" y="1853171"/>
            <a:ext cx="1065808" cy="908210"/>
          </a:xfrm>
        </p:spPr>
        <p:txBody>
          <a:bodyPr anchor="b"/>
          <a:lstStyle>
            <a:lvl1pPr marL="0" indent="0">
              <a:buNone/>
              <a:defRPr sz="661" b="1"/>
            </a:lvl1pPr>
            <a:lvl2pPr marL="125959" indent="0">
              <a:buNone/>
              <a:defRPr sz="551" b="1"/>
            </a:lvl2pPr>
            <a:lvl3pPr marL="251917" indent="0">
              <a:buNone/>
              <a:defRPr sz="496" b="1"/>
            </a:lvl3pPr>
            <a:lvl4pPr marL="377876" indent="0">
              <a:buNone/>
              <a:defRPr sz="441" b="1"/>
            </a:lvl4pPr>
            <a:lvl5pPr marL="503834" indent="0">
              <a:buNone/>
              <a:defRPr sz="441" b="1"/>
            </a:lvl5pPr>
            <a:lvl6pPr marL="629793" indent="0">
              <a:buNone/>
              <a:defRPr sz="441" b="1"/>
            </a:lvl6pPr>
            <a:lvl7pPr marL="755752" indent="0">
              <a:buNone/>
              <a:defRPr sz="441" b="1"/>
            </a:lvl7pPr>
            <a:lvl8pPr marL="881710" indent="0">
              <a:buNone/>
              <a:defRPr sz="441" b="1"/>
            </a:lvl8pPr>
            <a:lvl9pPr marL="1007669" indent="0">
              <a:buNone/>
              <a:defRPr sz="441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535" y="2761381"/>
            <a:ext cx="1065808" cy="406157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428" y="1853171"/>
            <a:ext cx="1071057" cy="908210"/>
          </a:xfrm>
        </p:spPr>
        <p:txBody>
          <a:bodyPr anchor="b"/>
          <a:lstStyle>
            <a:lvl1pPr marL="0" indent="0">
              <a:buNone/>
              <a:defRPr sz="661" b="1"/>
            </a:lvl1pPr>
            <a:lvl2pPr marL="125959" indent="0">
              <a:buNone/>
              <a:defRPr sz="551" b="1"/>
            </a:lvl2pPr>
            <a:lvl3pPr marL="251917" indent="0">
              <a:buNone/>
              <a:defRPr sz="496" b="1"/>
            </a:lvl3pPr>
            <a:lvl4pPr marL="377876" indent="0">
              <a:buNone/>
              <a:defRPr sz="441" b="1"/>
            </a:lvl4pPr>
            <a:lvl5pPr marL="503834" indent="0">
              <a:buNone/>
              <a:defRPr sz="441" b="1"/>
            </a:lvl5pPr>
            <a:lvl6pPr marL="629793" indent="0">
              <a:buNone/>
              <a:defRPr sz="441" b="1"/>
            </a:lvl6pPr>
            <a:lvl7pPr marL="755752" indent="0">
              <a:buNone/>
              <a:defRPr sz="441" b="1"/>
            </a:lvl7pPr>
            <a:lvl8pPr marL="881710" indent="0">
              <a:buNone/>
              <a:defRPr sz="441" b="1"/>
            </a:lvl8pPr>
            <a:lvl9pPr marL="1007669" indent="0">
              <a:buNone/>
              <a:defRPr sz="441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428" y="2761381"/>
            <a:ext cx="1071057" cy="406157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87E2-A8C9-4325-9C10-40635AF61D7B}" type="datetimeFigureOut">
              <a:rPr lang="fr-FR" smtClean="0"/>
              <a:t>11/09/2018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F2C3F-486E-4ACD-9996-F3ABE5D6F0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384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87E2-A8C9-4325-9C10-40635AF61D7B}" type="datetimeFigureOut">
              <a:rPr lang="fr-FR" smtClean="0"/>
              <a:t>11/09/2018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F2C3F-486E-4ACD-9996-F3ABE5D6F0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6031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87E2-A8C9-4325-9C10-40635AF61D7B}" type="datetimeFigureOut">
              <a:rPr lang="fr-FR" smtClean="0"/>
              <a:t>11/09/2018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F2C3F-486E-4ACD-9996-F3ABE5D6F0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5393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34" y="503978"/>
            <a:ext cx="812560" cy="1763924"/>
          </a:xfrm>
        </p:spPr>
        <p:txBody>
          <a:bodyPr anchor="b"/>
          <a:lstStyle>
            <a:lvl1pPr>
              <a:defRPr sz="882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057" y="1088455"/>
            <a:ext cx="1275428" cy="5372269"/>
          </a:xfrm>
        </p:spPr>
        <p:txBody>
          <a:bodyPr/>
          <a:lstStyle>
            <a:lvl1pPr>
              <a:defRPr sz="882"/>
            </a:lvl1pPr>
            <a:lvl2pPr>
              <a:defRPr sz="771"/>
            </a:lvl2pPr>
            <a:lvl3pPr>
              <a:defRPr sz="661"/>
            </a:lvl3pPr>
            <a:lvl4pPr>
              <a:defRPr sz="551"/>
            </a:lvl4pPr>
            <a:lvl5pPr>
              <a:defRPr sz="551"/>
            </a:lvl5pPr>
            <a:lvl6pPr>
              <a:defRPr sz="551"/>
            </a:lvl6pPr>
            <a:lvl7pPr>
              <a:defRPr sz="551"/>
            </a:lvl7pPr>
            <a:lvl8pPr>
              <a:defRPr sz="551"/>
            </a:lvl8pPr>
            <a:lvl9pPr>
              <a:defRPr sz="551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34" y="2267902"/>
            <a:ext cx="812560" cy="4201570"/>
          </a:xfrm>
        </p:spPr>
        <p:txBody>
          <a:bodyPr/>
          <a:lstStyle>
            <a:lvl1pPr marL="0" indent="0">
              <a:buNone/>
              <a:defRPr sz="441"/>
            </a:lvl1pPr>
            <a:lvl2pPr marL="125959" indent="0">
              <a:buNone/>
              <a:defRPr sz="386"/>
            </a:lvl2pPr>
            <a:lvl3pPr marL="251917" indent="0">
              <a:buNone/>
              <a:defRPr sz="331"/>
            </a:lvl3pPr>
            <a:lvl4pPr marL="377876" indent="0">
              <a:buNone/>
              <a:defRPr sz="276"/>
            </a:lvl4pPr>
            <a:lvl5pPr marL="503834" indent="0">
              <a:buNone/>
              <a:defRPr sz="276"/>
            </a:lvl5pPr>
            <a:lvl6pPr marL="629793" indent="0">
              <a:buNone/>
              <a:defRPr sz="276"/>
            </a:lvl6pPr>
            <a:lvl7pPr marL="755752" indent="0">
              <a:buNone/>
              <a:defRPr sz="276"/>
            </a:lvl7pPr>
            <a:lvl8pPr marL="881710" indent="0">
              <a:buNone/>
              <a:defRPr sz="276"/>
            </a:lvl8pPr>
            <a:lvl9pPr marL="1007669" indent="0">
              <a:buNone/>
              <a:defRPr sz="276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87E2-A8C9-4325-9C10-40635AF61D7B}" type="datetimeFigureOut">
              <a:rPr lang="fr-FR" smtClean="0"/>
              <a:t>11/09/2018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F2C3F-486E-4ACD-9996-F3ABE5D6F0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3054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34" y="503978"/>
            <a:ext cx="812560" cy="1763924"/>
          </a:xfrm>
        </p:spPr>
        <p:txBody>
          <a:bodyPr anchor="b"/>
          <a:lstStyle>
            <a:lvl1pPr>
              <a:defRPr sz="882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71057" y="1088455"/>
            <a:ext cx="1275428" cy="5372269"/>
          </a:xfrm>
        </p:spPr>
        <p:txBody>
          <a:bodyPr anchor="t"/>
          <a:lstStyle>
            <a:lvl1pPr marL="0" indent="0">
              <a:buNone/>
              <a:defRPr sz="882"/>
            </a:lvl1pPr>
            <a:lvl2pPr marL="125959" indent="0">
              <a:buNone/>
              <a:defRPr sz="771"/>
            </a:lvl2pPr>
            <a:lvl3pPr marL="251917" indent="0">
              <a:buNone/>
              <a:defRPr sz="661"/>
            </a:lvl3pPr>
            <a:lvl4pPr marL="377876" indent="0">
              <a:buNone/>
              <a:defRPr sz="551"/>
            </a:lvl4pPr>
            <a:lvl5pPr marL="503834" indent="0">
              <a:buNone/>
              <a:defRPr sz="551"/>
            </a:lvl5pPr>
            <a:lvl6pPr marL="629793" indent="0">
              <a:buNone/>
              <a:defRPr sz="551"/>
            </a:lvl6pPr>
            <a:lvl7pPr marL="755752" indent="0">
              <a:buNone/>
              <a:defRPr sz="551"/>
            </a:lvl7pPr>
            <a:lvl8pPr marL="881710" indent="0">
              <a:buNone/>
              <a:defRPr sz="551"/>
            </a:lvl8pPr>
            <a:lvl9pPr marL="1007669" indent="0">
              <a:buNone/>
              <a:defRPr sz="551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34" y="2267902"/>
            <a:ext cx="812560" cy="4201570"/>
          </a:xfrm>
        </p:spPr>
        <p:txBody>
          <a:bodyPr/>
          <a:lstStyle>
            <a:lvl1pPr marL="0" indent="0">
              <a:buNone/>
              <a:defRPr sz="441"/>
            </a:lvl1pPr>
            <a:lvl2pPr marL="125959" indent="0">
              <a:buNone/>
              <a:defRPr sz="386"/>
            </a:lvl2pPr>
            <a:lvl3pPr marL="251917" indent="0">
              <a:buNone/>
              <a:defRPr sz="331"/>
            </a:lvl3pPr>
            <a:lvl4pPr marL="377876" indent="0">
              <a:buNone/>
              <a:defRPr sz="276"/>
            </a:lvl4pPr>
            <a:lvl5pPr marL="503834" indent="0">
              <a:buNone/>
              <a:defRPr sz="276"/>
            </a:lvl5pPr>
            <a:lvl6pPr marL="629793" indent="0">
              <a:buNone/>
              <a:defRPr sz="276"/>
            </a:lvl6pPr>
            <a:lvl7pPr marL="755752" indent="0">
              <a:buNone/>
              <a:defRPr sz="276"/>
            </a:lvl7pPr>
            <a:lvl8pPr marL="881710" indent="0">
              <a:buNone/>
              <a:defRPr sz="276"/>
            </a:lvl8pPr>
            <a:lvl9pPr marL="1007669" indent="0">
              <a:buNone/>
              <a:defRPr sz="276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87E2-A8C9-4325-9C10-40635AF61D7B}" type="datetimeFigureOut">
              <a:rPr lang="fr-FR" smtClean="0"/>
              <a:t>11/09/2018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F2C3F-486E-4ACD-9996-F3ABE5D6F0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2742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206" y="402484"/>
            <a:ext cx="2172951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206" y="2012414"/>
            <a:ext cx="2172951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3206" y="7006700"/>
            <a:ext cx="56685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4287E2-A8C9-4325-9C10-40635AF61D7B}" type="datetimeFigureOut">
              <a:rPr lang="fr-FR" smtClean="0"/>
              <a:t>11/09/2018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4539" y="7006700"/>
            <a:ext cx="850285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79300" y="7006700"/>
            <a:ext cx="56685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F2C3F-486E-4ACD-9996-F3ABE5D6F0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3392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51917" rtl="0" eaLnBrk="1" latinLnBrk="0" hangingPunct="1">
        <a:lnSpc>
          <a:spcPct val="90000"/>
        </a:lnSpc>
        <a:spcBef>
          <a:spcPct val="0"/>
        </a:spcBef>
        <a:buNone/>
        <a:defRPr sz="121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2979" indent="-62979" algn="l" defTabSz="251917" rtl="0" eaLnBrk="1" latinLnBrk="0" hangingPunct="1">
        <a:lnSpc>
          <a:spcPct val="90000"/>
        </a:lnSpc>
        <a:spcBef>
          <a:spcPts val="276"/>
        </a:spcBef>
        <a:buFont typeface="Arial" panose="020B0604020202020204" pitchFamily="34" charset="0"/>
        <a:buChar char="•"/>
        <a:defRPr sz="771" kern="1200">
          <a:solidFill>
            <a:schemeClr val="tx1"/>
          </a:solidFill>
          <a:latin typeface="+mn-lt"/>
          <a:ea typeface="+mn-ea"/>
          <a:cs typeface="+mn-cs"/>
        </a:defRPr>
      </a:lvl1pPr>
      <a:lvl2pPr marL="188938" indent="-62979" algn="l" defTabSz="251917" rtl="0" eaLnBrk="1" latinLnBrk="0" hangingPunct="1">
        <a:lnSpc>
          <a:spcPct val="90000"/>
        </a:lnSpc>
        <a:spcBef>
          <a:spcPts val="138"/>
        </a:spcBef>
        <a:buFont typeface="Arial" panose="020B0604020202020204" pitchFamily="34" charset="0"/>
        <a:buChar char="•"/>
        <a:defRPr sz="661" kern="1200">
          <a:solidFill>
            <a:schemeClr val="tx1"/>
          </a:solidFill>
          <a:latin typeface="+mn-lt"/>
          <a:ea typeface="+mn-ea"/>
          <a:cs typeface="+mn-cs"/>
        </a:defRPr>
      </a:lvl2pPr>
      <a:lvl3pPr marL="314897" indent="-62979" algn="l" defTabSz="251917" rtl="0" eaLnBrk="1" latinLnBrk="0" hangingPunct="1">
        <a:lnSpc>
          <a:spcPct val="90000"/>
        </a:lnSpc>
        <a:spcBef>
          <a:spcPts val="138"/>
        </a:spcBef>
        <a:buFont typeface="Arial" panose="020B0604020202020204" pitchFamily="34" charset="0"/>
        <a:buChar char="•"/>
        <a:defRPr sz="551" kern="1200">
          <a:solidFill>
            <a:schemeClr val="tx1"/>
          </a:solidFill>
          <a:latin typeface="+mn-lt"/>
          <a:ea typeface="+mn-ea"/>
          <a:cs typeface="+mn-cs"/>
        </a:defRPr>
      </a:lvl3pPr>
      <a:lvl4pPr marL="440855" indent="-62979" algn="l" defTabSz="251917" rtl="0" eaLnBrk="1" latinLnBrk="0" hangingPunct="1">
        <a:lnSpc>
          <a:spcPct val="90000"/>
        </a:lnSpc>
        <a:spcBef>
          <a:spcPts val="138"/>
        </a:spcBef>
        <a:buFont typeface="Arial" panose="020B0604020202020204" pitchFamily="34" charset="0"/>
        <a:buChar char="•"/>
        <a:defRPr sz="496" kern="1200">
          <a:solidFill>
            <a:schemeClr val="tx1"/>
          </a:solidFill>
          <a:latin typeface="+mn-lt"/>
          <a:ea typeface="+mn-ea"/>
          <a:cs typeface="+mn-cs"/>
        </a:defRPr>
      </a:lvl4pPr>
      <a:lvl5pPr marL="566814" indent="-62979" algn="l" defTabSz="251917" rtl="0" eaLnBrk="1" latinLnBrk="0" hangingPunct="1">
        <a:lnSpc>
          <a:spcPct val="90000"/>
        </a:lnSpc>
        <a:spcBef>
          <a:spcPts val="138"/>
        </a:spcBef>
        <a:buFont typeface="Arial" panose="020B0604020202020204" pitchFamily="34" charset="0"/>
        <a:buChar char="•"/>
        <a:defRPr sz="496" kern="1200">
          <a:solidFill>
            <a:schemeClr val="tx1"/>
          </a:solidFill>
          <a:latin typeface="+mn-lt"/>
          <a:ea typeface="+mn-ea"/>
          <a:cs typeface="+mn-cs"/>
        </a:defRPr>
      </a:lvl5pPr>
      <a:lvl6pPr marL="692772" indent="-62979" algn="l" defTabSz="251917" rtl="0" eaLnBrk="1" latinLnBrk="0" hangingPunct="1">
        <a:lnSpc>
          <a:spcPct val="90000"/>
        </a:lnSpc>
        <a:spcBef>
          <a:spcPts val="138"/>
        </a:spcBef>
        <a:buFont typeface="Arial" panose="020B0604020202020204" pitchFamily="34" charset="0"/>
        <a:buChar char="•"/>
        <a:defRPr sz="496" kern="1200">
          <a:solidFill>
            <a:schemeClr val="tx1"/>
          </a:solidFill>
          <a:latin typeface="+mn-lt"/>
          <a:ea typeface="+mn-ea"/>
          <a:cs typeface="+mn-cs"/>
        </a:defRPr>
      </a:lvl6pPr>
      <a:lvl7pPr marL="818731" indent="-62979" algn="l" defTabSz="251917" rtl="0" eaLnBrk="1" latinLnBrk="0" hangingPunct="1">
        <a:lnSpc>
          <a:spcPct val="90000"/>
        </a:lnSpc>
        <a:spcBef>
          <a:spcPts val="138"/>
        </a:spcBef>
        <a:buFont typeface="Arial" panose="020B0604020202020204" pitchFamily="34" charset="0"/>
        <a:buChar char="•"/>
        <a:defRPr sz="496" kern="1200">
          <a:solidFill>
            <a:schemeClr val="tx1"/>
          </a:solidFill>
          <a:latin typeface="+mn-lt"/>
          <a:ea typeface="+mn-ea"/>
          <a:cs typeface="+mn-cs"/>
        </a:defRPr>
      </a:lvl7pPr>
      <a:lvl8pPr marL="944690" indent="-62979" algn="l" defTabSz="251917" rtl="0" eaLnBrk="1" latinLnBrk="0" hangingPunct="1">
        <a:lnSpc>
          <a:spcPct val="90000"/>
        </a:lnSpc>
        <a:spcBef>
          <a:spcPts val="138"/>
        </a:spcBef>
        <a:buFont typeface="Arial" panose="020B0604020202020204" pitchFamily="34" charset="0"/>
        <a:buChar char="•"/>
        <a:defRPr sz="496" kern="1200">
          <a:solidFill>
            <a:schemeClr val="tx1"/>
          </a:solidFill>
          <a:latin typeface="+mn-lt"/>
          <a:ea typeface="+mn-ea"/>
          <a:cs typeface="+mn-cs"/>
        </a:defRPr>
      </a:lvl8pPr>
      <a:lvl9pPr marL="1070648" indent="-62979" algn="l" defTabSz="251917" rtl="0" eaLnBrk="1" latinLnBrk="0" hangingPunct="1">
        <a:lnSpc>
          <a:spcPct val="90000"/>
        </a:lnSpc>
        <a:spcBef>
          <a:spcPts val="138"/>
        </a:spcBef>
        <a:buFont typeface="Arial" panose="020B0604020202020204" pitchFamily="34" charset="0"/>
        <a:buChar char="•"/>
        <a:defRPr sz="49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1917" rtl="0" eaLnBrk="1" latinLnBrk="0" hangingPunct="1">
        <a:defRPr sz="496" kern="1200">
          <a:solidFill>
            <a:schemeClr val="tx1"/>
          </a:solidFill>
          <a:latin typeface="+mn-lt"/>
          <a:ea typeface="+mn-ea"/>
          <a:cs typeface="+mn-cs"/>
        </a:defRPr>
      </a:lvl1pPr>
      <a:lvl2pPr marL="125959" algn="l" defTabSz="251917" rtl="0" eaLnBrk="1" latinLnBrk="0" hangingPunct="1">
        <a:defRPr sz="496" kern="1200">
          <a:solidFill>
            <a:schemeClr val="tx1"/>
          </a:solidFill>
          <a:latin typeface="+mn-lt"/>
          <a:ea typeface="+mn-ea"/>
          <a:cs typeface="+mn-cs"/>
        </a:defRPr>
      </a:lvl2pPr>
      <a:lvl3pPr marL="251917" algn="l" defTabSz="251917" rtl="0" eaLnBrk="1" latinLnBrk="0" hangingPunct="1">
        <a:defRPr sz="496" kern="1200">
          <a:solidFill>
            <a:schemeClr val="tx1"/>
          </a:solidFill>
          <a:latin typeface="+mn-lt"/>
          <a:ea typeface="+mn-ea"/>
          <a:cs typeface="+mn-cs"/>
        </a:defRPr>
      </a:lvl3pPr>
      <a:lvl4pPr marL="377876" algn="l" defTabSz="251917" rtl="0" eaLnBrk="1" latinLnBrk="0" hangingPunct="1">
        <a:defRPr sz="496" kern="1200">
          <a:solidFill>
            <a:schemeClr val="tx1"/>
          </a:solidFill>
          <a:latin typeface="+mn-lt"/>
          <a:ea typeface="+mn-ea"/>
          <a:cs typeface="+mn-cs"/>
        </a:defRPr>
      </a:lvl4pPr>
      <a:lvl5pPr marL="503834" algn="l" defTabSz="251917" rtl="0" eaLnBrk="1" latinLnBrk="0" hangingPunct="1">
        <a:defRPr sz="496" kern="1200">
          <a:solidFill>
            <a:schemeClr val="tx1"/>
          </a:solidFill>
          <a:latin typeface="+mn-lt"/>
          <a:ea typeface="+mn-ea"/>
          <a:cs typeface="+mn-cs"/>
        </a:defRPr>
      </a:lvl5pPr>
      <a:lvl6pPr marL="629793" algn="l" defTabSz="251917" rtl="0" eaLnBrk="1" latinLnBrk="0" hangingPunct="1">
        <a:defRPr sz="496" kern="1200">
          <a:solidFill>
            <a:schemeClr val="tx1"/>
          </a:solidFill>
          <a:latin typeface="+mn-lt"/>
          <a:ea typeface="+mn-ea"/>
          <a:cs typeface="+mn-cs"/>
        </a:defRPr>
      </a:lvl6pPr>
      <a:lvl7pPr marL="755752" algn="l" defTabSz="251917" rtl="0" eaLnBrk="1" latinLnBrk="0" hangingPunct="1">
        <a:defRPr sz="496" kern="1200">
          <a:solidFill>
            <a:schemeClr val="tx1"/>
          </a:solidFill>
          <a:latin typeface="+mn-lt"/>
          <a:ea typeface="+mn-ea"/>
          <a:cs typeface="+mn-cs"/>
        </a:defRPr>
      </a:lvl7pPr>
      <a:lvl8pPr marL="881710" algn="l" defTabSz="251917" rtl="0" eaLnBrk="1" latinLnBrk="0" hangingPunct="1">
        <a:defRPr sz="496" kern="1200">
          <a:solidFill>
            <a:schemeClr val="tx1"/>
          </a:solidFill>
          <a:latin typeface="+mn-lt"/>
          <a:ea typeface="+mn-ea"/>
          <a:cs typeface="+mn-cs"/>
        </a:defRPr>
      </a:lvl8pPr>
      <a:lvl9pPr marL="1007669" algn="l" defTabSz="251917" rtl="0" eaLnBrk="1" latinLnBrk="0" hangingPunct="1">
        <a:defRPr sz="49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2519363" cy="2169343"/>
          </a:xfrm>
          <a:prstGeom prst="rect">
            <a:avLst/>
          </a:prstGeom>
          <a:solidFill>
            <a:srgbClr val="008FB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207974" y="6611808"/>
            <a:ext cx="2103417" cy="732082"/>
          </a:xfrm>
          <a:prstGeom prst="rect">
            <a:avLst/>
          </a:prstGeom>
          <a:noFill/>
        </p:spPr>
        <p:txBody>
          <a:bodyPr wrap="square" lIns="84922" tIns="42461" rIns="84922" bIns="42461" rtlCol="0">
            <a:spAutoFit/>
          </a:bodyPr>
          <a:lstStyle/>
          <a:p>
            <a:pPr algn="ctr"/>
            <a:r>
              <a:rPr lang="fr-FR" sz="1100" dirty="0">
                <a:latin typeface="Trebuchet MS" panose="020B0603020202020204" pitchFamily="34" charset="0"/>
              </a:rPr>
              <a:t>contact@kheprisante.fr</a:t>
            </a:r>
          </a:p>
          <a:p>
            <a:pPr algn="ctr"/>
            <a:r>
              <a:rPr lang="fr-FR" sz="1100" dirty="0">
                <a:latin typeface="Trebuchet MS" panose="020B0603020202020204" pitchFamily="34" charset="0"/>
              </a:rPr>
              <a:t>01 84 25 22 </a:t>
            </a:r>
            <a:r>
              <a:rPr lang="fr-FR" sz="1100" dirty="0" smtClean="0">
                <a:latin typeface="Trebuchet MS" panose="020B0603020202020204" pitchFamily="34" charset="0"/>
              </a:rPr>
              <a:t>87</a:t>
            </a:r>
          </a:p>
          <a:p>
            <a:pPr algn="ctr"/>
            <a:r>
              <a:rPr lang="fr-FR" sz="1000" dirty="0" smtClean="0">
                <a:latin typeface="Trebuchet MS" panose="020B0603020202020204" pitchFamily="34" charset="0"/>
              </a:rPr>
              <a:t>188 Gde Rue Charles de Gaulle</a:t>
            </a:r>
            <a:endParaRPr lang="fr-FR" sz="1000" dirty="0">
              <a:latin typeface="Trebuchet MS" panose="020B0603020202020204" pitchFamily="34" charset="0"/>
            </a:endParaRPr>
          </a:p>
          <a:p>
            <a:pPr algn="ctr"/>
            <a:r>
              <a:rPr lang="fr-FR" sz="1000" dirty="0" smtClean="0">
                <a:latin typeface="Trebuchet MS" panose="020B0603020202020204" pitchFamily="34" charset="0"/>
              </a:rPr>
              <a:t>94130 Nogent-sur-Marne</a:t>
            </a:r>
            <a:endParaRPr lang="fr-FR" sz="1000" dirty="0">
              <a:latin typeface="Trebuchet MS" panose="020B0603020202020204" pitchFamily="34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179387" y="5675910"/>
            <a:ext cx="2152076" cy="685916"/>
          </a:xfrm>
          <a:prstGeom prst="rect">
            <a:avLst/>
          </a:prstGeom>
          <a:noFill/>
        </p:spPr>
        <p:txBody>
          <a:bodyPr wrap="square" lIns="84922" tIns="42461" rIns="84922" bIns="42461" rtlCol="0">
            <a:spAutoFit/>
          </a:bodyPr>
          <a:lstStyle/>
          <a:p>
            <a:pPr algn="ctr"/>
            <a:r>
              <a:rPr lang="fr-FR" sz="1300" b="1" dirty="0">
                <a:solidFill>
                  <a:srgbClr val="0070C0"/>
                </a:solidFill>
                <a:latin typeface="Trebuchet MS" panose="020B0603020202020204" pitchFamily="34" charset="0"/>
              </a:rPr>
              <a:t>Nous vous guidons</a:t>
            </a:r>
          </a:p>
          <a:p>
            <a:pPr algn="ctr"/>
            <a:r>
              <a:rPr lang="fr-FR" sz="1300" b="1" dirty="0">
                <a:solidFill>
                  <a:srgbClr val="0070C0"/>
                </a:solidFill>
                <a:latin typeface="Trebuchet MS" panose="020B0603020202020204" pitchFamily="34" charset="0"/>
              </a:rPr>
              <a:t>pour trouver le</a:t>
            </a:r>
          </a:p>
          <a:p>
            <a:pPr algn="ctr"/>
            <a:r>
              <a:rPr lang="fr-FR" sz="1300" b="1" dirty="0">
                <a:solidFill>
                  <a:srgbClr val="0070C0"/>
                </a:solidFill>
                <a:latin typeface="Trebuchet MS" panose="020B0603020202020204" pitchFamily="34" charset="0"/>
              </a:rPr>
              <a:t>praticien qu’il vous faut</a:t>
            </a:r>
          </a:p>
        </p:txBody>
      </p:sp>
      <p:pic>
        <p:nvPicPr>
          <p:cNvPr id="2" name="Picture 2" descr="C:\Users\Dell\Dropbox\Sophrokhépri\Site web kheprisante\Images\Joie et liberté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88" y="2900363"/>
            <a:ext cx="2419349" cy="2012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177925" y="179388"/>
            <a:ext cx="2160588" cy="1969035"/>
          </a:xfrm>
          <a:prstGeom prst="rect">
            <a:avLst/>
          </a:prstGeom>
          <a:solidFill>
            <a:srgbClr val="008F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922" tIns="42461" rIns="84922" bIns="42461" rtlCol="0" anchor="ctr"/>
          <a:lstStyle/>
          <a:p>
            <a:pPr algn="ctr"/>
            <a:endParaRPr lang="fr-FR" sz="900"/>
          </a:p>
        </p:txBody>
      </p:sp>
      <p:sp>
        <p:nvSpPr>
          <p:cNvPr id="13" name="ZoneTexte 12"/>
          <p:cNvSpPr txBox="1"/>
          <p:nvPr/>
        </p:nvSpPr>
        <p:spPr>
          <a:xfrm>
            <a:off x="207972" y="1015453"/>
            <a:ext cx="2103416" cy="457283"/>
          </a:xfrm>
          <a:prstGeom prst="rect">
            <a:avLst/>
          </a:prstGeom>
          <a:noFill/>
        </p:spPr>
        <p:txBody>
          <a:bodyPr wrap="square" lIns="84922" tIns="42461" rIns="84922" bIns="42461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600" b="1" dirty="0">
                <a:solidFill>
                  <a:schemeClr val="bg1"/>
                </a:solidFill>
                <a:latin typeface="Trebuchet MS" panose="020B0603020202020204" pitchFamily="34" charset="0"/>
              </a:rPr>
              <a:t>www.kheprisante.fr</a:t>
            </a:r>
          </a:p>
        </p:txBody>
      </p:sp>
      <p:pic>
        <p:nvPicPr>
          <p:cNvPr id="14" name="Picture 3" descr="C:\Users\Dell\Dropbox\Sophrokhépri\Marketing et Communication\Logo\kheprisanté\avec texte N&amp;B\logokheprisante+accroche NB 1000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468" y="376336"/>
            <a:ext cx="1736938" cy="611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ZoneTexte 8"/>
          <p:cNvSpPr txBox="1"/>
          <p:nvPr/>
        </p:nvSpPr>
        <p:spPr>
          <a:xfrm>
            <a:off x="173440" y="2239682"/>
            <a:ext cx="2160589" cy="547416"/>
          </a:xfrm>
          <a:prstGeom prst="rect">
            <a:avLst/>
          </a:prstGeom>
          <a:noFill/>
        </p:spPr>
        <p:txBody>
          <a:bodyPr wrap="square" lIns="84922" tIns="42461" rIns="84922" bIns="42461" rtlCol="0">
            <a:spAutoFit/>
          </a:bodyPr>
          <a:lstStyle/>
          <a:p>
            <a:pPr algn="ctr"/>
            <a:r>
              <a:rPr lang="fr-FR" sz="1000" b="1" i="1" dirty="0">
                <a:solidFill>
                  <a:srgbClr val="0070C0"/>
                </a:solidFill>
                <a:latin typeface="Trebuchet MS" panose="020B0603020202020204" pitchFamily="34" charset="0"/>
              </a:rPr>
              <a:t>Activités médicales, paramédicales et thérapies complémentaires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179388" y="4983131"/>
            <a:ext cx="2160588" cy="518838"/>
          </a:xfrm>
          <a:prstGeom prst="rect">
            <a:avLst/>
          </a:prstGeom>
          <a:noFill/>
        </p:spPr>
        <p:txBody>
          <a:bodyPr wrap="square" lIns="84922" tIns="42461" rIns="84922" bIns="42461" rtlCol="0">
            <a:spAutoFit/>
          </a:bodyPr>
          <a:lstStyle/>
          <a:p>
            <a:pPr algn="ctr"/>
            <a:r>
              <a:rPr lang="fr-FR" sz="900" b="1" dirty="0">
                <a:solidFill>
                  <a:srgbClr val="0070C0"/>
                </a:solidFill>
                <a:latin typeface="Trebuchet MS" panose="020B0603020202020204" pitchFamily="34" charset="0"/>
              </a:rPr>
              <a:t>30 pratiques </a:t>
            </a:r>
          </a:p>
          <a:p>
            <a:pPr algn="ctr"/>
            <a:r>
              <a:rPr lang="fr-FR" sz="900" b="1" dirty="0">
                <a:solidFill>
                  <a:srgbClr val="0070C0"/>
                </a:solidFill>
                <a:latin typeface="Trebuchet MS" panose="020B0603020202020204" pitchFamily="34" charset="0"/>
              </a:rPr>
              <a:t>60 professionnels</a:t>
            </a:r>
          </a:p>
          <a:p>
            <a:pPr algn="ctr"/>
            <a:r>
              <a:rPr lang="fr-FR" sz="900" b="1" dirty="0">
                <a:solidFill>
                  <a:srgbClr val="0070C0"/>
                </a:solidFill>
                <a:latin typeface="Trebuchet MS" panose="020B0603020202020204" pitchFamily="34" charset="0"/>
              </a:rPr>
              <a:t>15 unités spécialisées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173440" y="2919727"/>
            <a:ext cx="1789532" cy="485861"/>
          </a:xfrm>
          <a:prstGeom prst="rect">
            <a:avLst/>
          </a:prstGeom>
          <a:noFill/>
        </p:spPr>
        <p:txBody>
          <a:bodyPr wrap="square" lIns="84922" tIns="42461" rIns="84922" bIns="42461" rtlCol="0">
            <a:spAutoFit/>
          </a:bodyPr>
          <a:lstStyle/>
          <a:p>
            <a:pPr algn="ctr"/>
            <a:r>
              <a:rPr lang="fr-FR" sz="1300" dirty="0">
                <a:solidFill>
                  <a:srgbClr val="0070C0"/>
                </a:solidFill>
                <a:latin typeface="Brush Script MT" panose="03060802040406070304" pitchFamily="66" charset="0"/>
              </a:rPr>
              <a:t>N’attendons pas d’aller mal</a:t>
            </a:r>
          </a:p>
          <a:p>
            <a:pPr algn="ctr"/>
            <a:r>
              <a:rPr lang="fr-FR" sz="1300" dirty="0">
                <a:solidFill>
                  <a:srgbClr val="0070C0"/>
                </a:solidFill>
                <a:latin typeface="Brush Script MT" panose="03060802040406070304" pitchFamily="66" charset="0"/>
              </a:rPr>
              <a:t>pour aller bien ! 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176373" y="1563996"/>
            <a:ext cx="2160588" cy="485861"/>
          </a:xfrm>
          <a:prstGeom prst="rect">
            <a:avLst/>
          </a:prstGeom>
          <a:noFill/>
        </p:spPr>
        <p:txBody>
          <a:bodyPr wrap="square" lIns="84922" tIns="42461" rIns="84922" bIns="42461" rtlCol="0">
            <a:spAutoFit/>
          </a:bodyPr>
          <a:lstStyle/>
          <a:p>
            <a:pPr algn="ctr"/>
            <a:r>
              <a:rPr lang="fr-FR" sz="1300" b="1" dirty="0">
                <a:solidFill>
                  <a:schemeClr val="bg1"/>
                </a:solidFill>
                <a:latin typeface="Trebuchet MS" panose="020B0603020202020204" pitchFamily="34" charset="0"/>
              </a:rPr>
              <a:t>Centre de médecine intégrative</a:t>
            </a:r>
          </a:p>
        </p:txBody>
      </p:sp>
    </p:spTree>
    <p:extLst>
      <p:ext uri="{BB962C8B-B14F-4D97-AF65-F5344CB8AC3E}">
        <p14:creationId xmlns:p14="http://schemas.microsoft.com/office/powerpoint/2010/main" val="1281169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7"/>
          <p:cNvSpPr txBox="1"/>
          <p:nvPr/>
        </p:nvSpPr>
        <p:spPr>
          <a:xfrm>
            <a:off x="207974" y="2395538"/>
            <a:ext cx="2103417" cy="732082"/>
          </a:xfrm>
          <a:prstGeom prst="rect">
            <a:avLst/>
          </a:prstGeom>
          <a:noFill/>
        </p:spPr>
        <p:txBody>
          <a:bodyPr wrap="square" lIns="84922" tIns="42461" rIns="84922" bIns="42461" rtlCol="0">
            <a:spAutoFit/>
          </a:bodyPr>
          <a:lstStyle/>
          <a:p>
            <a:pPr algn="ctr"/>
            <a:r>
              <a:rPr lang="fr-FR" sz="1400" b="1" dirty="0">
                <a:solidFill>
                  <a:srgbClr val="92D050"/>
                </a:solidFill>
              </a:rPr>
              <a:t>Coordination de soins incluant les aspects médico psycho-sociaux :</a:t>
            </a:r>
            <a:endParaRPr lang="fr-FR" sz="1200" b="1" dirty="0"/>
          </a:p>
        </p:txBody>
      </p:sp>
      <p:sp>
        <p:nvSpPr>
          <p:cNvPr id="13" name="ZoneTexte 12"/>
          <p:cNvSpPr txBox="1"/>
          <p:nvPr/>
        </p:nvSpPr>
        <p:spPr>
          <a:xfrm>
            <a:off x="207972" y="1057656"/>
            <a:ext cx="2103416" cy="1011280"/>
          </a:xfrm>
          <a:prstGeom prst="rect">
            <a:avLst/>
          </a:prstGeom>
          <a:noFill/>
        </p:spPr>
        <p:txBody>
          <a:bodyPr wrap="square" lIns="84922" tIns="42461" rIns="84922" bIns="42461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2000" b="1" dirty="0">
                <a:solidFill>
                  <a:schemeClr val="bg1"/>
                </a:solidFill>
                <a:latin typeface="Trebuchet MS" panose="020B0603020202020204" pitchFamily="34" charset="0"/>
              </a:rPr>
              <a:t>www.kheprisante.fr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214929" y="1649000"/>
            <a:ext cx="2103417" cy="762860"/>
          </a:xfrm>
          <a:prstGeom prst="rect">
            <a:avLst/>
          </a:prstGeom>
          <a:noFill/>
        </p:spPr>
        <p:txBody>
          <a:bodyPr wrap="square" lIns="84922" tIns="42461" rIns="84922" bIns="42461" rtlCol="0">
            <a:spAutoFit/>
          </a:bodyPr>
          <a:lstStyle/>
          <a:p>
            <a:pPr algn="ctr"/>
            <a:r>
              <a:rPr lang="fr-FR" sz="1100" b="1" i="1" dirty="0">
                <a:solidFill>
                  <a:schemeClr val="bg1"/>
                </a:solidFill>
                <a:latin typeface="Trebuchet MS" panose="020B0603020202020204" pitchFamily="34" charset="0"/>
              </a:rPr>
              <a:t>Centre de santé paramédical et</a:t>
            </a:r>
          </a:p>
          <a:p>
            <a:pPr algn="ctr"/>
            <a:r>
              <a:rPr lang="fr-FR" sz="1100" b="1" i="1" dirty="0">
                <a:solidFill>
                  <a:schemeClr val="bg1"/>
                </a:solidFill>
                <a:latin typeface="Trebuchet MS" panose="020B0603020202020204" pitchFamily="34" charset="0"/>
              </a:rPr>
              <a:t>de thérapies complémentaires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207974" y="5751776"/>
            <a:ext cx="2103417" cy="1439968"/>
          </a:xfrm>
          <a:prstGeom prst="rect">
            <a:avLst/>
          </a:prstGeom>
          <a:noFill/>
        </p:spPr>
        <p:txBody>
          <a:bodyPr wrap="square" lIns="84922" tIns="42461" rIns="84922" bIns="42461" rtlCol="0">
            <a:spAutoFit/>
          </a:bodyPr>
          <a:lstStyle/>
          <a:p>
            <a:pPr algn="ctr"/>
            <a:r>
              <a:rPr lang="fr-FR" sz="1100" b="1" dirty="0">
                <a:latin typeface="Trebuchet MS" panose="020B0603020202020204" pitchFamily="34" charset="0"/>
              </a:rPr>
              <a:t>contact@pole-sante.fr</a:t>
            </a:r>
          </a:p>
          <a:p>
            <a:pPr algn="ctr"/>
            <a:r>
              <a:rPr lang="fr-FR" sz="1200" b="1" dirty="0"/>
              <a:t>01 84 23 73 </a:t>
            </a:r>
            <a:r>
              <a:rPr lang="fr-FR" sz="1200" b="1" dirty="0" smtClean="0"/>
              <a:t>37</a:t>
            </a:r>
          </a:p>
          <a:p>
            <a:pPr algn="ctr"/>
            <a:r>
              <a:rPr lang="fr-FR" sz="1000" dirty="0">
                <a:latin typeface="Trebuchet MS" panose="020B0603020202020204" pitchFamily="34" charset="0"/>
              </a:rPr>
              <a:t>188 Gde Rue Charles de Gaulle</a:t>
            </a:r>
          </a:p>
          <a:p>
            <a:pPr algn="ctr"/>
            <a:r>
              <a:rPr lang="fr-FR" sz="1000" dirty="0">
                <a:latin typeface="Trebuchet MS" panose="020B0603020202020204" pitchFamily="34" charset="0"/>
              </a:rPr>
              <a:t>94130 </a:t>
            </a:r>
            <a:r>
              <a:rPr lang="fr-FR" sz="1000" dirty="0" smtClean="0">
                <a:latin typeface="Trebuchet MS" panose="020B0603020202020204" pitchFamily="34" charset="0"/>
              </a:rPr>
              <a:t>Nogent-sur-Marne</a:t>
            </a:r>
            <a:endParaRPr lang="fr-FR" sz="1000" b="1" dirty="0">
              <a:latin typeface="Trebuchet MS" panose="020B0603020202020204" pitchFamily="34" charset="0"/>
            </a:endParaRPr>
          </a:p>
          <a:p>
            <a:pPr algn="ctr"/>
            <a:endParaRPr lang="fr-FR" sz="1100" b="1" dirty="0">
              <a:latin typeface="Trebuchet MS" panose="020B0603020202020204" pitchFamily="34" charset="0"/>
            </a:endParaRPr>
          </a:p>
          <a:p>
            <a:pPr algn="ctr"/>
            <a:r>
              <a:rPr lang="fr-FR" sz="1100" dirty="0"/>
              <a:t>Association loi 1901</a:t>
            </a:r>
          </a:p>
          <a:p>
            <a:pPr algn="ctr"/>
            <a:r>
              <a:rPr lang="fr-FR" sz="1100" dirty="0"/>
              <a:t>RNA-W942006769</a:t>
            </a:r>
          </a:p>
          <a:p>
            <a:pPr algn="ctr"/>
            <a:endParaRPr lang="fr-FR" sz="1100" b="1" dirty="0">
              <a:latin typeface="Trebuchet MS" panose="020B0603020202020204" pitchFamily="34" charset="0"/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179388" y="1150677"/>
            <a:ext cx="2159127" cy="455083"/>
          </a:xfrm>
          <a:prstGeom prst="rect">
            <a:avLst/>
          </a:prstGeom>
          <a:noFill/>
        </p:spPr>
        <p:txBody>
          <a:bodyPr wrap="square" lIns="84922" tIns="42461" rIns="84922" bIns="42461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600" b="1" dirty="0">
                <a:solidFill>
                  <a:srgbClr val="92D050"/>
                </a:solidFill>
                <a:latin typeface="Trebuchet MS" panose="020B0603020202020204" pitchFamily="34" charset="0"/>
              </a:rPr>
              <a:t>www.pole-sante.fr</a:t>
            </a:r>
          </a:p>
        </p:txBody>
      </p:sp>
      <p:sp>
        <p:nvSpPr>
          <p:cNvPr id="24" name="ZoneTexte 23"/>
          <p:cNvSpPr txBox="1"/>
          <p:nvPr/>
        </p:nvSpPr>
        <p:spPr>
          <a:xfrm>
            <a:off x="280369" y="1791791"/>
            <a:ext cx="1974651" cy="393528"/>
          </a:xfrm>
          <a:prstGeom prst="rect">
            <a:avLst/>
          </a:prstGeom>
          <a:noFill/>
        </p:spPr>
        <p:txBody>
          <a:bodyPr wrap="square" lIns="84922" tIns="42461" rIns="84922" bIns="42461" rtlCol="0">
            <a:spAutoFit/>
          </a:bodyPr>
          <a:lstStyle/>
          <a:p>
            <a:pPr algn="ctr"/>
            <a:r>
              <a:rPr lang="fr-FR" sz="2000" b="1" dirty="0">
                <a:solidFill>
                  <a:srgbClr val="0070C0"/>
                </a:solidFill>
              </a:rPr>
              <a:t>PSP Paris Est</a:t>
            </a:r>
            <a:endParaRPr lang="fr-FR" sz="2000" dirty="0">
              <a:solidFill>
                <a:srgbClr val="0070C0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 rot="16200000">
            <a:off x="1565251" y="6628174"/>
            <a:ext cx="1463349" cy="183127"/>
          </a:xfrm>
          <a:prstGeom prst="rect">
            <a:avLst/>
          </a:prstGeom>
          <a:noFill/>
        </p:spPr>
        <p:txBody>
          <a:bodyPr wrap="none" lIns="59436" tIns="29718" rIns="59436" bIns="29718" rtlCol="0">
            <a:spAutoFit/>
          </a:bodyPr>
          <a:lstStyle/>
          <a:p>
            <a:r>
              <a:rPr lang="fr-FR" sz="800" dirty="0"/>
              <a:t>Ne pas jeter sur la voie publique</a:t>
            </a:r>
          </a:p>
        </p:txBody>
      </p:sp>
      <p:pic>
        <p:nvPicPr>
          <p:cNvPr id="1026" name="Picture 2" descr="LogoParisEst v2 rvb 200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460" t="626" r="-28195"/>
          <a:stretch>
            <a:fillRect/>
          </a:stretch>
        </p:blipFill>
        <p:spPr bwMode="auto">
          <a:xfrm>
            <a:off x="457792" y="355183"/>
            <a:ext cx="2142946" cy="71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316423" y="3277185"/>
            <a:ext cx="196762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fr-FR" sz="1200" dirty="0">
                <a:solidFill>
                  <a:srgbClr val="0070C0"/>
                </a:solidFill>
              </a:rPr>
              <a:t>Coordination de soins de supports pour les maladies chroniques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endParaRPr lang="fr-FR" sz="1200" dirty="0">
              <a:solidFill>
                <a:srgbClr val="0070C0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fr-FR" sz="1200" dirty="0">
                <a:solidFill>
                  <a:srgbClr val="0070C0"/>
                </a:solidFill>
              </a:rPr>
              <a:t>Education thérapeutique pour la prévention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endParaRPr lang="fr-FR" sz="1200" dirty="0">
              <a:solidFill>
                <a:srgbClr val="0070C0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fr-FR" sz="1200" dirty="0">
                <a:solidFill>
                  <a:srgbClr val="0070C0"/>
                </a:solidFill>
              </a:rPr>
              <a:t>Art-thérapie comme vecteur de lien social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endParaRPr lang="fr-FR" sz="1200" dirty="0">
              <a:solidFill>
                <a:srgbClr val="0070C0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fr-FR" sz="1200" dirty="0">
                <a:solidFill>
                  <a:srgbClr val="0070C0"/>
                </a:solidFill>
              </a:rPr>
              <a:t>Médiation familiale</a:t>
            </a:r>
          </a:p>
        </p:txBody>
      </p:sp>
    </p:spTree>
    <p:extLst>
      <p:ext uri="{BB962C8B-B14F-4D97-AF65-F5344CB8AC3E}">
        <p14:creationId xmlns:p14="http://schemas.microsoft.com/office/powerpoint/2010/main" val="222926209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4515</TotalTime>
  <Words>120</Words>
  <Application>Microsoft Office PowerPoint</Application>
  <PresentationFormat>Personnalisé</PresentationFormat>
  <Paragraphs>36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Arial</vt:lpstr>
      <vt:lpstr>Brush Script MT</vt:lpstr>
      <vt:lpstr>Calibri</vt:lpstr>
      <vt:lpstr>Calibri Light</vt:lpstr>
      <vt:lpstr>Trebuchet MS</vt:lpstr>
      <vt:lpstr>Wingdings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khepri</dc:creator>
  <cp:lastModifiedBy>Utilisateur Windows</cp:lastModifiedBy>
  <cp:revision>36</cp:revision>
  <cp:lastPrinted>2018-09-10T07:51:48Z</cp:lastPrinted>
  <dcterms:created xsi:type="dcterms:W3CDTF">2017-06-15T07:25:10Z</dcterms:created>
  <dcterms:modified xsi:type="dcterms:W3CDTF">2018-09-11T10:24:12Z</dcterms:modified>
</cp:coreProperties>
</file>