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AD10DE"/>
    <a:srgbClr val="1A009A"/>
    <a:srgbClr val="00B050"/>
    <a:srgbClr val="009CDB"/>
    <a:srgbClr val="345496"/>
    <a:srgbClr val="B5C64E"/>
    <a:srgbClr val="7BBEEA"/>
    <a:srgbClr val="008F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03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3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84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2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7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2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44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14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5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06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6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9ED8D-7ABF-4C8A-B818-3D8AB8BAA5B9}" type="datetimeFigureOut">
              <a:rPr lang="fr-FR" smtClean="0"/>
              <a:t>14/09/2018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D8FC-30BB-4759-AE6D-DBFDCC6D48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53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99938" y="515667"/>
            <a:ext cx="2368062" cy="4742133"/>
          </a:xfrm>
        </p:spPr>
        <p:txBody>
          <a:bodyPr/>
          <a:lstStyle/>
          <a:p>
            <a:r>
              <a:rPr lang="fr-FR" dirty="0" smtClean="0"/>
              <a:t>CHARTES COULEURS</a:t>
            </a:r>
          </a:p>
          <a:p>
            <a:r>
              <a:rPr lang="fr-FR" dirty="0" smtClean="0"/>
              <a:t>12 COULEURS ARC EN CIEL</a:t>
            </a:r>
          </a:p>
          <a:p>
            <a:r>
              <a:rPr lang="fr-FR" dirty="0" smtClean="0"/>
              <a:t>COULEURS LOGOS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108150"/>
              </p:ext>
            </p:extLst>
          </p:nvPr>
        </p:nvGraphicFramePr>
        <p:xfrm>
          <a:off x="2335904" y="236038"/>
          <a:ext cx="4955233" cy="618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382"/>
                <a:gridCol w="1497382"/>
                <a:gridCol w="580881"/>
                <a:gridCol w="624446"/>
                <a:gridCol w="755142"/>
              </a:tblGrid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Couleur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V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B</a:t>
                      </a:r>
                      <a:endParaRPr lang="fr-FR" sz="1200" dirty="0"/>
                    </a:p>
                  </a:txBody>
                  <a:tcPr/>
                </a:tc>
              </a:tr>
              <a:tr h="318055">
                <a:tc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rose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153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Rouge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FF7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Orange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Jaune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Citron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127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Vert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Vert Forêt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176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80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1EFF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Turquoise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30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217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Cyan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4D07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Indigo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77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218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1A009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BLEU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154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AD10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Violet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173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222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9E0E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Pourpre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65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Magenta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255</a:t>
                      </a:r>
                      <a:endParaRPr lang="fr-FR" sz="1200" dirty="0"/>
                    </a:p>
                  </a:txBody>
                  <a:tcPr/>
                </a:tc>
              </a:tr>
              <a:tr h="27918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008F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Bleu KS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143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180</a:t>
                      </a:r>
                      <a:endParaRPr lang="fr-FR" sz="1200" dirty="0"/>
                    </a:p>
                  </a:txBody>
                  <a:tcPr/>
                </a:tc>
              </a:tr>
              <a:tr h="302836">
                <a:tc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solidFill>
                      <a:srgbClr val="7BBE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Bleu LOGO P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sante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123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190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234</a:t>
                      </a:r>
                      <a:endParaRPr lang="fr-FR" sz="1200" dirty="0"/>
                    </a:p>
                  </a:txBody>
                  <a:tcPr/>
                </a:tc>
              </a:tr>
              <a:tr h="254623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B5C6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VERT LOGO p</a:t>
                      </a:r>
                      <a:r>
                        <a:rPr lang="fr-FR" sz="1200" baseline="0" dirty="0" smtClean="0"/>
                        <a:t> sante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181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198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78</a:t>
                      </a:r>
                      <a:endParaRPr lang="fr-FR" sz="1200" dirty="0"/>
                    </a:p>
                  </a:txBody>
                  <a:tcPr/>
                </a:tc>
              </a:tr>
              <a:tr h="403336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3454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BLEU </a:t>
                      </a:r>
                      <a:r>
                        <a:rPr lang="fr-FR" sz="1200" dirty="0" err="1" smtClean="0"/>
                        <a:t>FONCé</a:t>
                      </a:r>
                      <a:r>
                        <a:rPr lang="fr-FR" sz="1200" dirty="0" smtClean="0"/>
                        <a:t> TXT LOGO PSANT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52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84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150</a:t>
                      </a:r>
                      <a:endParaRPr lang="fr-FR" sz="1200" dirty="0"/>
                    </a:p>
                  </a:txBody>
                  <a:tcPr/>
                </a:tc>
              </a:tr>
              <a:tr h="56467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009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BLEU CLAIR TXT LOGO PSANT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219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93969" y="629075"/>
            <a:ext cx="1246927" cy="254858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93968" y="910803"/>
            <a:ext cx="1246927" cy="2548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93968" y="1192530"/>
            <a:ext cx="1246927" cy="254858"/>
          </a:xfrm>
          <a:prstGeom prst="rect">
            <a:avLst/>
          </a:prstGeom>
          <a:solidFill>
            <a:srgbClr val="FF7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93967" y="1474258"/>
            <a:ext cx="1246927" cy="25485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93967" y="1755986"/>
            <a:ext cx="1246927" cy="254858"/>
          </a:xfrm>
          <a:prstGeom prst="rect">
            <a:avLst/>
          </a:prstGeom>
          <a:solidFill>
            <a:srgbClr val="FFFF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93966" y="2037714"/>
            <a:ext cx="1246927" cy="254858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93961" y="2628039"/>
            <a:ext cx="1246927" cy="254858"/>
          </a:xfrm>
          <a:prstGeom prst="rect">
            <a:avLst/>
          </a:prstGeom>
          <a:solidFill>
            <a:srgbClr val="1EF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93960" y="2909767"/>
            <a:ext cx="1246927" cy="254858"/>
          </a:xfrm>
          <a:prstGeom prst="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93960" y="3191495"/>
            <a:ext cx="1246927" cy="254858"/>
          </a:xfrm>
          <a:prstGeom prst="rect">
            <a:avLst/>
          </a:prstGeom>
          <a:solidFill>
            <a:srgbClr val="4D07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93960" y="4034055"/>
            <a:ext cx="1246927" cy="254858"/>
          </a:xfrm>
          <a:prstGeom prst="rect">
            <a:avLst/>
          </a:prstGeom>
          <a:solidFill>
            <a:srgbClr val="9E0E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93960" y="4315784"/>
            <a:ext cx="1246927" cy="254858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93959" y="4609635"/>
            <a:ext cx="1246927" cy="254858"/>
          </a:xfrm>
          <a:prstGeom prst="rect">
            <a:avLst/>
          </a:prstGeom>
          <a:solidFill>
            <a:srgbClr val="008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893959" y="5135818"/>
            <a:ext cx="1246927" cy="254858"/>
          </a:xfrm>
          <a:prstGeom prst="rect">
            <a:avLst/>
          </a:prstGeom>
          <a:solidFill>
            <a:srgbClr val="B5C6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893964" y="5446317"/>
            <a:ext cx="1246927" cy="254858"/>
          </a:xfrm>
          <a:prstGeom prst="rect">
            <a:avLst/>
          </a:prstGeom>
          <a:solidFill>
            <a:srgbClr val="3454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93963" y="5728045"/>
            <a:ext cx="1246927" cy="254858"/>
          </a:xfrm>
          <a:prstGeom prst="rect">
            <a:avLst/>
          </a:prstGeom>
          <a:solidFill>
            <a:srgbClr val="009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893959" y="4891387"/>
            <a:ext cx="1246927" cy="254858"/>
          </a:xfrm>
          <a:prstGeom prst="rect">
            <a:avLst/>
          </a:prstGeom>
          <a:solidFill>
            <a:srgbClr val="7BBE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893963" y="2331565"/>
            <a:ext cx="1246927" cy="25485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93959" y="3482224"/>
            <a:ext cx="1246927" cy="254858"/>
          </a:xfrm>
          <a:prstGeom prst="rect">
            <a:avLst/>
          </a:prstGeom>
          <a:solidFill>
            <a:srgbClr val="1A00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893959" y="3763952"/>
            <a:ext cx="1246927" cy="254858"/>
          </a:xfrm>
          <a:prstGeom prst="rect">
            <a:avLst/>
          </a:prstGeom>
          <a:solidFill>
            <a:srgbClr val="AD10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453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104</Words>
  <Application>Microsoft Office PowerPoint</Application>
  <PresentationFormat>Grand écran</PresentationFormat>
  <Paragraphs>82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10</cp:revision>
  <cp:lastPrinted>2018-09-11T09:25:01Z</cp:lastPrinted>
  <dcterms:created xsi:type="dcterms:W3CDTF">2018-09-11T08:22:09Z</dcterms:created>
  <dcterms:modified xsi:type="dcterms:W3CDTF">2018-09-14T06:51:21Z</dcterms:modified>
</cp:coreProperties>
</file>