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489575" cy="7704138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6" userDrawn="1">
          <p15:clr>
            <a:srgbClr val="A4A3A4"/>
          </p15:clr>
        </p15:guide>
        <p15:guide id="2" pos="2438" userDrawn="1">
          <p15:clr>
            <a:srgbClr val="A4A3A4"/>
          </p15:clr>
        </p15:guide>
        <p15:guide id="3" orient="horz" pos="2427" userDrawn="1">
          <p15:clr>
            <a:srgbClr val="A4A3A4"/>
          </p15:clr>
        </p15:guide>
        <p15:guide id="4" pos="17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5" autoAdjust="0"/>
    <p:restoredTop sz="99648" autoAdjust="0"/>
  </p:normalViewPr>
  <p:slideViewPr>
    <p:cSldViewPr>
      <p:cViewPr varScale="1">
        <p:scale>
          <a:sx n="68" d="100"/>
          <a:sy n="68" d="100"/>
        </p:scale>
        <p:origin x="1536" y="66"/>
      </p:cViewPr>
      <p:guideLst>
        <p:guide orient="horz" pos="1156"/>
        <p:guide pos="2438"/>
        <p:guide orient="horz" pos="2427"/>
        <p:guide pos="173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1721" y="2393278"/>
            <a:ext cx="4666139" cy="16513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3437" y="4365680"/>
            <a:ext cx="3842702" cy="19688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91841" y="162289"/>
            <a:ext cx="1020719" cy="345081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6826" y="162289"/>
            <a:ext cx="2973519" cy="345081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3640" y="4950625"/>
            <a:ext cx="4666139" cy="1530127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3640" y="3265343"/>
            <a:ext cx="4666139" cy="168528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6828" y="943402"/>
            <a:ext cx="1996642" cy="266969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314960" y="943402"/>
            <a:ext cx="1997596" cy="266969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481" y="308524"/>
            <a:ext cx="4940618" cy="128402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4481" y="1724517"/>
            <a:ext cx="2425515" cy="7186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4481" y="2443210"/>
            <a:ext cx="2425515" cy="443879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88630" y="1724517"/>
            <a:ext cx="2426468" cy="7186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88630" y="2443210"/>
            <a:ext cx="2426468" cy="443879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480" y="306740"/>
            <a:ext cx="1806032" cy="130542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6272" y="306740"/>
            <a:ext cx="3068825" cy="657526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4480" y="1612163"/>
            <a:ext cx="1806032" cy="526984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995" y="5392899"/>
            <a:ext cx="3293745" cy="636661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75995" y="688380"/>
            <a:ext cx="3293745" cy="4622483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75995" y="6029560"/>
            <a:ext cx="3293745" cy="90416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4481" y="308524"/>
            <a:ext cx="4940618" cy="128402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4481" y="1797634"/>
            <a:ext cx="4940618" cy="508437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4481" y="7140597"/>
            <a:ext cx="1280901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75608" y="7140597"/>
            <a:ext cx="1738365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934197" y="7140597"/>
            <a:ext cx="1280901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mailto:contact@kheprisant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97736" y="7020421"/>
            <a:ext cx="5587312" cy="72008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766" y="69489"/>
            <a:ext cx="5471258" cy="1225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313686"/>
            <a:ext cx="5489024" cy="325187"/>
          </a:xfrm>
          <a:prstGeom prst="rect">
            <a:avLst/>
          </a:prstGeom>
          <a:solidFill>
            <a:srgbClr val="33241F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chemeClr val="bg1"/>
                </a:solidFill>
              </a:rPr>
              <a:t>Vie professionnelle  - Familles -  Couples - Adolescents - Enfants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47919" y="1619823"/>
            <a:ext cx="2141105" cy="4815981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 w="12700">
            <a:solidFill>
              <a:srgbClr val="332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3364284" y="1619823"/>
            <a:ext cx="21501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Qualité de Vie au Travail</a:t>
            </a:r>
          </a:p>
          <a:p>
            <a:pPr algn="ctr"/>
            <a:r>
              <a:rPr lang="fr-FR" b="1" dirty="0" err="1">
                <a:solidFill>
                  <a:srgbClr val="33241F"/>
                </a:solidFill>
              </a:rPr>
              <a:t>Burn</a:t>
            </a:r>
            <a:r>
              <a:rPr lang="fr-FR" b="1" dirty="0">
                <a:solidFill>
                  <a:srgbClr val="33241F"/>
                </a:solidFill>
              </a:rPr>
              <a:t> out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Harcèlement</a:t>
            </a:r>
          </a:p>
          <a:p>
            <a:pPr algn="ctr"/>
            <a:r>
              <a:rPr lang="fr-FR" b="1" dirty="0" smtClean="0">
                <a:solidFill>
                  <a:srgbClr val="33241F"/>
                </a:solidFill>
              </a:rPr>
              <a:t>Sommeil</a:t>
            </a:r>
            <a:endParaRPr lang="fr-FR" b="1" dirty="0">
              <a:solidFill>
                <a:srgbClr val="33241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347920" y="4659431"/>
            <a:ext cx="2141657" cy="769441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241F"/>
                </a:solidFill>
              </a:rPr>
              <a:t>Troubles Envahissant du Développement (dont autisme)</a:t>
            </a:r>
          </a:p>
          <a:p>
            <a:pPr algn="ctr"/>
            <a:r>
              <a:rPr lang="fr-FR" sz="1100" b="1" dirty="0">
                <a:solidFill>
                  <a:srgbClr val="33241F"/>
                </a:solidFill>
              </a:rPr>
              <a:t>et des apprentissages</a:t>
            </a:r>
          </a:p>
          <a:p>
            <a:pPr algn="ctr"/>
            <a:r>
              <a:rPr lang="fr-FR" sz="1100" b="1" dirty="0">
                <a:solidFill>
                  <a:srgbClr val="33241F"/>
                </a:solidFill>
              </a:rPr>
              <a:t>Souffrance scolaire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347918" y="4061840"/>
            <a:ext cx="214165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Précocité Intellectuelle</a:t>
            </a:r>
          </a:p>
          <a:p>
            <a:pPr algn="ctr"/>
            <a:r>
              <a:rPr lang="fr-FR" b="1" dirty="0" err="1">
                <a:solidFill>
                  <a:srgbClr val="33241F"/>
                </a:solidFill>
              </a:rPr>
              <a:t>Surdouance</a:t>
            </a:r>
            <a:r>
              <a:rPr lang="fr-FR" b="1" dirty="0">
                <a:solidFill>
                  <a:srgbClr val="33241F"/>
                </a:solidFill>
              </a:rPr>
              <a:t> Adulte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TDA-H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347920" y="5858516"/>
            <a:ext cx="2141655" cy="430887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241F"/>
                </a:solidFill>
              </a:rPr>
              <a:t>Allergies </a:t>
            </a:r>
          </a:p>
          <a:p>
            <a:pPr algn="ctr"/>
            <a:r>
              <a:rPr lang="fr-FR" sz="1100" b="1" dirty="0">
                <a:solidFill>
                  <a:srgbClr val="33241F"/>
                </a:solidFill>
              </a:rPr>
              <a:t>Addictions - Phobies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347919" y="3632215"/>
            <a:ext cx="2141657" cy="461665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Dépression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Stress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47919" y="3033688"/>
            <a:ext cx="214165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Douleurs &amp; maladies chroniques </a:t>
            </a:r>
          </a:p>
          <a:p>
            <a:pPr algn="ctr"/>
            <a:r>
              <a:rPr lang="fr-FR" b="1" dirty="0" smtClean="0">
                <a:solidFill>
                  <a:srgbClr val="33241F"/>
                </a:solidFill>
              </a:rPr>
              <a:t>Oncologie, Acouphènes…</a:t>
            </a:r>
            <a:endParaRPr lang="fr-FR" b="1" dirty="0">
              <a:solidFill>
                <a:srgbClr val="33241F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347919" y="2387359"/>
            <a:ext cx="2141656" cy="646331"/>
          </a:xfrm>
          <a:prstGeom prst="rect">
            <a:avLst/>
          </a:prstGeom>
          <a:noFill/>
          <a:ln>
            <a:solidFill>
              <a:srgbClr val="3324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33241F"/>
                </a:solidFill>
              </a:rPr>
              <a:t>Maternité 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Périnatalité</a:t>
            </a:r>
          </a:p>
          <a:p>
            <a:pPr algn="ctr"/>
            <a:r>
              <a:rPr lang="fr-FR" b="1" dirty="0">
                <a:solidFill>
                  <a:srgbClr val="33241F"/>
                </a:solidFill>
              </a:rPr>
              <a:t>Parentalité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7334" y="812881"/>
            <a:ext cx="2453919" cy="4550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1475710" y="3803129"/>
            <a:ext cx="1872209" cy="2497212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spcBef>
                <a:spcPts val="0"/>
              </a:spcBef>
              <a:buNone/>
            </a:pPr>
            <a:r>
              <a:rPr lang="fr-FR" sz="1100" dirty="0">
                <a:solidFill>
                  <a:srgbClr val="0085B0"/>
                </a:solidFill>
              </a:rPr>
              <a:t/>
            </a:r>
            <a:br>
              <a:rPr lang="fr-FR" sz="1100" dirty="0">
                <a:solidFill>
                  <a:srgbClr val="0085B0"/>
                </a:solidFill>
              </a:rPr>
            </a:br>
            <a:r>
              <a:rPr lang="fr-FR" sz="1200" b="1" dirty="0">
                <a:solidFill>
                  <a:srgbClr val="33241F"/>
                </a:solidFill>
              </a:rPr>
              <a:t>Coaching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Orientation  scolaire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Evaluation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Bilan de compétences professionnel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 smtClean="0">
                <a:solidFill>
                  <a:srgbClr val="33241F"/>
                </a:solidFill>
              </a:rPr>
              <a:t>______</a:t>
            </a:r>
            <a:endParaRPr lang="fr-FR" sz="1200" b="1" dirty="0">
              <a:solidFill>
                <a:srgbClr val="33241F"/>
              </a:solidFill>
            </a:endParaRPr>
          </a:p>
          <a:p>
            <a:pPr marL="0" indent="0" algn="ctr" defTabSz="558324">
              <a:spcBef>
                <a:spcPts val="0"/>
              </a:spcBef>
              <a:buNone/>
            </a:pPr>
            <a:endParaRPr lang="fr-FR" sz="1200" b="1" dirty="0" smtClean="0">
              <a:solidFill>
                <a:srgbClr val="33241F"/>
              </a:solidFill>
            </a:endParaRP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 smtClean="0">
                <a:solidFill>
                  <a:srgbClr val="33241F"/>
                </a:solidFill>
              </a:rPr>
              <a:t>Entretien </a:t>
            </a:r>
            <a:r>
              <a:rPr lang="fr-FR" sz="1200" b="1" dirty="0">
                <a:solidFill>
                  <a:srgbClr val="33241F"/>
                </a:solidFill>
              </a:rPr>
              <a:t>de 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coordination de soins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Sur rendez-vous</a:t>
            </a:r>
          </a:p>
          <a:p>
            <a:pPr marL="0" indent="0" algn="ctr" defTabSz="558324">
              <a:spcBef>
                <a:spcPts val="0"/>
              </a:spcBef>
              <a:buNone/>
            </a:pPr>
            <a:r>
              <a:rPr lang="fr-FR" sz="1200" b="1" dirty="0">
                <a:solidFill>
                  <a:srgbClr val="33241F"/>
                </a:solidFill>
              </a:rPr>
              <a:t>01 84 25 22 </a:t>
            </a:r>
            <a:r>
              <a:rPr lang="fr-FR" sz="1200" b="1" dirty="0" smtClean="0">
                <a:solidFill>
                  <a:srgbClr val="33241F"/>
                </a:solidFill>
              </a:rPr>
              <a:t>87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</p:txBody>
      </p:sp>
      <p:pic>
        <p:nvPicPr>
          <p:cNvPr id="3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9823"/>
            <a:ext cx="3347917" cy="218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03131"/>
            <a:ext cx="1475709" cy="27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3347369" y="5425755"/>
            <a:ext cx="214165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rgbClr val="33241F"/>
                </a:solidFill>
              </a:rPr>
              <a:t>Troubles alimentaires</a:t>
            </a:r>
          </a:p>
          <a:p>
            <a:pPr algn="ctr"/>
            <a:r>
              <a:rPr lang="fr-FR" sz="1100" b="1" dirty="0">
                <a:solidFill>
                  <a:srgbClr val="33241F"/>
                </a:solidFill>
              </a:rPr>
              <a:t>Surcharge pondérale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97738" y="6300341"/>
            <a:ext cx="5612163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2555829" y="406300"/>
            <a:ext cx="2664296" cy="72008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b="1" dirty="0">
                <a:solidFill>
                  <a:srgbClr val="0085B0"/>
                </a:solidFill>
              </a:rPr>
              <a:t>Espace de Santé intégrative</a:t>
            </a:r>
          </a:p>
          <a:p>
            <a:pPr algn="r"/>
            <a:r>
              <a:rPr lang="fr-FR" sz="1200" b="1" dirty="0" smtClean="0">
                <a:solidFill>
                  <a:srgbClr val="0085B0"/>
                </a:solidFill>
              </a:rPr>
              <a:t>Thérapies Fréquentielles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&amp; </a:t>
            </a:r>
            <a:r>
              <a:rPr lang="fr-FR" sz="1200" b="1" dirty="0">
                <a:solidFill>
                  <a:srgbClr val="0085B0"/>
                </a:solidFill>
              </a:rPr>
              <a:t>Thérapies complémentaires</a:t>
            </a:r>
          </a:p>
          <a:p>
            <a:pPr algn="r"/>
            <a:endParaRPr lang="fr-FR" sz="800" b="1" dirty="0">
              <a:solidFill>
                <a:srgbClr val="0085B0"/>
              </a:solidFill>
            </a:endParaRP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Coordination de soins &amp; </a:t>
            </a:r>
            <a:r>
              <a:rPr lang="fr-FR" sz="1200" b="1" dirty="0" err="1">
                <a:solidFill>
                  <a:srgbClr val="0085B0"/>
                </a:solidFill>
              </a:rPr>
              <a:t>Neurothérapie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184" y="6329663"/>
            <a:ext cx="1189651" cy="6447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" descr="LogoParisEst v2 rvb 2000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1164"/>
          <a:stretch/>
        </p:blipFill>
        <p:spPr bwMode="auto">
          <a:xfrm>
            <a:off x="3657446" y="6333504"/>
            <a:ext cx="1490673" cy="640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2" name="ZoneTexte 31"/>
          <p:cNvSpPr txBox="1"/>
          <p:nvPr/>
        </p:nvSpPr>
        <p:spPr>
          <a:xfrm>
            <a:off x="251573" y="7166650"/>
            <a:ext cx="2445436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900" b="1" dirty="0">
                <a:solidFill>
                  <a:schemeClr val="bg1"/>
                </a:solidFill>
              </a:rPr>
            </a:br>
            <a:r>
              <a:rPr lang="fr-FR" sz="900" b="1" dirty="0">
                <a:solidFill>
                  <a:schemeClr val="bg1"/>
                </a:solidFill>
              </a:rPr>
              <a:t>94130 Nogent-sur-Marne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076003" y="7166650"/>
            <a:ext cx="1987863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36 rue des Fermes</a:t>
            </a:r>
            <a:br>
              <a:rPr lang="fr-FR" sz="900" b="1" dirty="0">
                <a:solidFill>
                  <a:schemeClr val="bg1"/>
                </a:solidFill>
              </a:rPr>
            </a:br>
            <a:r>
              <a:rPr lang="fr-FR" sz="900" b="1" dirty="0">
                <a:solidFill>
                  <a:schemeClr val="bg1"/>
                </a:solidFill>
              </a:rPr>
              <a:t>77700 Chessy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66" y="206336"/>
            <a:ext cx="2641205" cy="553615"/>
          </a:xfrm>
          <a:prstGeom prst="rect">
            <a:avLst/>
          </a:prstGeom>
        </p:spPr>
      </p:pic>
      <p:pic>
        <p:nvPicPr>
          <p:cNvPr id="1026" name="Picture 2" descr="Eon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73" y="6372349"/>
            <a:ext cx="1321874" cy="61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328295" y="1475807"/>
            <a:ext cx="3856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33241F"/>
                </a:solidFill>
              </a:rPr>
              <a:t>Que propose un Centre spécialisé en santé intégrative?</a:t>
            </a:r>
            <a:endParaRPr lang="fr-FR" dirty="0">
              <a:solidFill>
                <a:srgbClr val="33241F"/>
              </a:solidFill>
            </a:endParaRPr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290" y="1979861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342953" y="1907853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Centre vous propose des accompagnements spécifiques qui combinent plusieurs soins compatibles. Quelle que soit votre demande, d’ordre familial ou professionnel,</a:t>
            </a:r>
            <a:r>
              <a:rPr lang="fr-FR" b="1" dirty="0"/>
              <a:t> </a:t>
            </a:r>
            <a:r>
              <a:rPr lang="fr-FR" dirty="0"/>
              <a:t>nous vous guiderons dans le choix des pratiques qui vous seront les plus appropriées.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76384" y="5292231"/>
            <a:ext cx="48166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Acupuncture, Chiropraxie, EFT, EMDR, Hypnose, Iridologie, Massage énergétique, Médecine Traditionnelle Chinoise, Naturopathie, </a:t>
            </a:r>
            <a:r>
              <a:rPr lang="fr-FR" sz="1100" dirty="0" err="1"/>
              <a:t>Neurofeedback</a:t>
            </a:r>
            <a:r>
              <a:rPr lang="fr-FR" sz="1100" dirty="0"/>
              <a:t>, Ostéopathie, Phytothérapie, Psychomotricité, Psychothérapie, Réflexologie</a:t>
            </a:r>
            <a:r>
              <a:rPr lang="fr-FR" sz="1100"/>
              <a:t>, Reiki, </a:t>
            </a:r>
            <a:r>
              <a:rPr lang="fr-FR" sz="1100" dirty="0"/>
              <a:t>Shiatsu, Sophrologie, tests d’évaluation psychologiques…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25285" y="6156327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62" y="3636045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842322" y="3822453"/>
            <a:ext cx="2494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Vous souhaitez être guidé, consultez un de nos éducateurs santé</a:t>
            </a:r>
          </a:p>
          <a:p>
            <a:pPr algn="ctr"/>
            <a:r>
              <a:rPr lang="fr-FR" dirty="0"/>
              <a:t>pour un entretien d’orientation</a:t>
            </a:r>
          </a:p>
          <a:p>
            <a:pPr algn="ctr"/>
            <a:r>
              <a:rPr lang="fr-FR" dirty="0"/>
              <a:t>vers le praticien qu’il vous faut.</a:t>
            </a:r>
          </a:p>
          <a:p>
            <a:pPr algn="ctr"/>
            <a:r>
              <a:rPr lang="fr-FR" b="1" dirty="0"/>
              <a:t>Appelez le 01 84 25 22 87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-63525" y="1755012"/>
            <a:ext cx="5653137" cy="0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320238" y="7377787"/>
            <a:ext cx="4842810" cy="2193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/>
              <a:t>01 84 25 22 87- </a:t>
            </a:r>
            <a:r>
              <a:rPr lang="fr-FR" sz="900" b="1" dirty="0">
                <a:solidFill>
                  <a:srgbClr val="0085B0"/>
                </a:solidFill>
                <a:hlinkClick r:id="rId4"/>
              </a:rPr>
              <a:t>contact@kheprisante.fr</a:t>
            </a:r>
            <a:r>
              <a:rPr lang="fr-FR" sz="900" b="1" dirty="0"/>
              <a:t> - </a:t>
            </a:r>
            <a:r>
              <a:rPr lang="fr-FR" sz="900" dirty="0"/>
              <a:t>N° 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/>
              <a:t>11940951494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-63525" y="1475805"/>
            <a:ext cx="5634407" cy="0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contenu 2"/>
          <p:cNvSpPr txBox="1">
            <a:spLocks/>
          </p:cNvSpPr>
          <p:nvPr/>
        </p:nvSpPr>
        <p:spPr>
          <a:xfrm>
            <a:off x="-63524" y="6657592"/>
            <a:ext cx="5634406" cy="720080"/>
          </a:xfrm>
          <a:prstGeom prst="rect">
            <a:avLst/>
          </a:prstGeom>
          <a:solidFill>
            <a:srgbClr val="33241F"/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91081" y="6804397"/>
            <a:ext cx="2445436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900" b="1" dirty="0">
                <a:solidFill>
                  <a:schemeClr val="bg1"/>
                </a:solidFill>
              </a:rPr>
            </a:br>
            <a:r>
              <a:rPr lang="fr-FR" sz="900" b="1" dirty="0">
                <a:solidFill>
                  <a:schemeClr val="bg1"/>
                </a:solidFill>
              </a:rPr>
              <a:t>94130 Nogent-sur-Marne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115511" y="6804397"/>
            <a:ext cx="1987863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>
                <a:solidFill>
                  <a:schemeClr val="bg1"/>
                </a:solidFill>
              </a:rPr>
              <a:t>36 rue des Fermes</a:t>
            </a:r>
            <a:br>
              <a:rPr lang="fr-FR" sz="900" b="1" dirty="0">
                <a:solidFill>
                  <a:schemeClr val="bg1"/>
                </a:solidFill>
              </a:rPr>
            </a:br>
            <a:r>
              <a:rPr lang="fr-FR" sz="900" b="1" dirty="0">
                <a:solidFill>
                  <a:schemeClr val="bg1"/>
                </a:solidFill>
              </a:rPr>
              <a:t>77700 Chessy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426" y="35647"/>
            <a:ext cx="5364163" cy="1225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82995" y="779039"/>
            <a:ext cx="2453919" cy="4550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2591490" y="372458"/>
            <a:ext cx="2664296" cy="72008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200" b="1" dirty="0">
                <a:solidFill>
                  <a:srgbClr val="0085B0"/>
                </a:solidFill>
              </a:rPr>
              <a:t>Espace de Santé intégrative</a:t>
            </a: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&amp; Thérapies complémentaires</a:t>
            </a:r>
          </a:p>
          <a:p>
            <a:pPr algn="r"/>
            <a:endParaRPr lang="fr-FR" sz="800" b="1" dirty="0">
              <a:solidFill>
                <a:srgbClr val="0085B0"/>
              </a:solidFill>
            </a:endParaRPr>
          </a:p>
          <a:p>
            <a:pPr algn="r"/>
            <a:r>
              <a:rPr lang="fr-FR" sz="1200" b="1" dirty="0">
                <a:solidFill>
                  <a:srgbClr val="0085B0"/>
                </a:solidFill>
              </a:rPr>
              <a:t>Coordination de soins &amp; </a:t>
            </a:r>
            <a:r>
              <a:rPr lang="fr-FR" sz="1200" b="1" dirty="0" err="1">
                <a:solidFill>
                  <a:srgbClr val="0085B0"/>
                </a:solidFill>
              </a:rPr>
              <a:t>Neurothérapie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27" y="172494"/>
            <a:ext cx="2641205" cy="55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24774</TotalTime>
  <Words>277</Words>
  <Application>Microsoft Office PowerPoint</Application>
  <PresentationFormat>Personnalisé</PresentationFormat>
  <Paragraphs>55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191</cp:revision>
  <cp:lastPrinted>2019-11-22T07:31:56Z</cp:lastPrinted>
  <dcterms:created xsi:type="dcterms:W3CDTF">2015-06-22T10:33:01Z</dcterms:created>
  <dcterms:modified xsi:type="dcterms:W3CDTF">2020-09-27T10:56:11Z</dcterms:modified>
</cp:coreProperties>
</file>