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29813" cy="6670675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7" d="100"/>
          <a:sy n="87" d="100"/>
        </p:scale>
        <p:origin x="1356" y="-96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34592" y="9709033"/>
            <a:ext cx="7694268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66" y="136929"/>
            <a:ext cx="753445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673498"/>
            <a:ext cx="7558916" cy="447814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Coordination de soins en thérapies complémentaires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5185" y="1025426"/>
            <a:ext cx="3379283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015437" y="305346"/>
            <a:ext cx="3173180" cy="1259800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53" b="1" dirty="0">
                <a:solidFill>
                  <a:srgbClr val="0070C0"/>
                </a:solidFill>
              </a:rPr>
              <a:t>Espace de Santé intégrative</a:t>
            </a:r>
          </a:p>
          <a:p>
            <a:pPr algn="r"/>
            <a:r>
              <a:rPr lang="fr-FR" sz="1653" b="1" dirty="0" smtClean="0">
                <a:solidFill>
                  <a:srgbClr val="0070C0"/>
                </a:solidFill>
              </a:rPr>
              <a:t>&amp; Thérapie complémentaire</a:t>
            </a:r>
            <a:endParaRPr lang="fr-FR" sz="1653" b="1" dirty="0">
              <a:solidFill>
                <a:srgbClr val="0070C0"/>
              </a:solidFill>
            </a:endParaRPr>
          </a:p>
          <a:p>
            <a:pPr algn="r"/>
            <a:endParaRPr lang="fr-FR" sz="1102" b="1" dirty="0">
              <a:solidFill>
                <a:srgbClr val="0085B0"/>
              </a:solidFill>
            </a:endParaRPr>
          </a:p>
          <a:p>
            <a:pPr algn="r"/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Coordination de soins</a:t>
            </a:r>
            <a:br>
              <a:rPr lang="fr-FR" sz="1653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 &amp; </a:t>
            </a:r>
            <a:r>
              <a:rPr lang="fr-FR" sz="1653" b="1" dirty="0" smtClean="0">
                <a:solidFill>
                  <a:schemeClr val="bg2">
                    <a:lumMod val="50000"/>
                  </a:schemeClr>
                </a:solidFill>
              </a:rPr>
              <a:t>Thérapie </a:t>
            </a: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Fréquentielle</a:t>
            </a:r>
            <a:r>
              <a:rPr lang="fr-FR" sz="1653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653" b="1" dirty="0">
                <a:solidFill>
                  <a:schemeClr val="bg2">
                    <a:lumMod val="25000"/>
                  </a:schemeClr>
                </a:solidFill>
              </a:rPr>
            </a:b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1" y="9636986"/>
            <a:ext cx="1740940" cy="106584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ZoneTexte 31"/>
          <p:cNvSpPr txBox="1"/>
          <p:nvPr/>
        </p:nvSpPr>
        <p:spPr>
          <a:xfrm>
            <a:off x="1" y="9910404"/>
            <a:ext cx="4571924" cy="492695"/>
          </a:xfrm>
          <a:prstGeom prst="rect">
            <a:avLst/>
          </a:prstGeom>
          <a:noFill/>
        </p:spPr>
        <p:txBody>
          <a:bodyPr wrap="square" lIns="110231" tIns="55116" rIns="110231" bIns="55116" rtlCol="0">
            <a:spAutoFit/>
          </a:bodyPr>
          <a:lstStyle/>
          <a:p>
            <a:pPr algn="ctr"/>
            <a:r>
              <a:rPr lang="fr-FR" sz="1239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239" b="1" dirty="0">
                <a:solidFill>
                  <a:schemeClr val="bg1"/>
                </a:solidFill>
              </a:rPr>
            </a:br>
            <a:r>
              <a:rPr lang="fr-FR" sz="1239" b="1" dirty="0">
                <a:solidFill>
                  <a:schemeClr val="bg1"/>
                </a:solidFill>
              </a:rPr>
              <a:t>94130 Nogent-sur-Marne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" y="161330"/>
            <a:ext cx="3637194" cy="76238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460" y="2249562"/>
            <a:ext cx="6768753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Evelyne Revellat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sz="1400" b="1" dirty="0" err="1">
                <a:solidFill>
                  <a:schemeClr val="bg2">
                    <a:lumMod val="50000"/>
                  </a:schemeClr>
                </a:solidFill>
              </a:rPr>
              <a:t>Khépri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 Santé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Santé Intégrative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dispositif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médical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à la migraine, ainsi que pour le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l’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élaboration de programmes personnalisés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3665599"/>
            <a:ext cx="3384376" cy="225907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0670" y="6711151"/>
            <a:ext cx="3285151" cy="273921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cherchez 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vous guide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vous oriente vers les pratiques qui vous sont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plus adapté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à votre situation.</a:t>
            </a: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79837" y="6137994"/>
            <a:ext cx="3312368" cy="33547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bénéfices et le fonctionnement d’une technologie innovante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se prémunir 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de nombreuses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pathologies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sz="1400" b="1" dirty="0">
                <a:solidFill>
                  <a:schemeClr val="bg2">
                    <a:lumMod val="50000"/>
                  </a:schemeClr>
                </a:solidFill>
              </a:rPr>
              <a:t>très prometteuse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en</a:t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5" y="4702219"/>
            <a:ext cx="2641729" cy="198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32073</TotalTime>
  <Words>136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Compte Microsoft</cp:lastModifiedBy>
  <cp:revision>205</cp:revision>
  <cp:lastPrinted>2021-08-11T10:18:04Z</cp:lastPrinted>
  <dcterms:created xsi:type="dcterms:W3CDTF">2015-06-22T10:33:01Z</dcterms:created>
  <dcterms:modified xsi:type="dcterms:W3CDTF">2021-08-16T09:23:37Z</dcterms:modified>
</cp:coreProperties>
</file>