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15119350"/>
  <p:notesSz cx="6858000" cy="9144000"/>
  <p:defaultTextStyle>
    <a:defPPr>
      <a:defRPr lang="fr-FR"/>
    </a:defPPr>
    <a:lvl1pPr marL="0" algn="l" defTabSz="1238900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52" algn="l" defTabSz="1238900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00" algn="l" defTabSz="1238900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52" algn="l" defTabSz="1238900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00" algn="l" defTabSz="1238900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252" algn="l" defTabSz="1238900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04" algn="l" defTabSz="1238900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152" algn="l" defTabSz="1238900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04" algn="l" defTabSz="1238900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4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  <a:srgbClr val="FFCD1E"/>
    <a:srgbClr val="EA650A"/>
    <a:srgbClr val="A31254"/>
    <a:srgbClr val="94C120"/>
    <a:srgbClr val="0A535C"/>
    <a:srgbClr val="0BB3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 varScale="1">
        <p:scale>
          <a:sx n="33" d="100"/>
          <a:sy n="33" d="100"/>
        </p:scale>
        <p:origin x="1464" y="96"/>
      </p:cViewPr>
      <p:guideLst>
        <p:guide orient="horz" pos="4764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0202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679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93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17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70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24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9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46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80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94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84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9EA-257C-478E-9995-C0F12F41FA2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074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-6427694" y="0"/>
            <a:ext cx="17297048" cy="15119350"/>
            <a:chOff x="-6427694" y="-4134841"/>
            <a:chExt cx="17297048" cy="19254189"/>
          </a:xfrm>
        </p:grpSpPr>
        <p:sp>
          <p:nvSpPr>
            <p:cNvPr id="41" name="Rectangle 40"/>
            <p:cNvSpPr/>
            <p:nvPr/>
          </p:nvSpPr>
          <p:spPr>
            <a:xfrm>
              <a:off x="-80681" y="204633"/>
              <a:ext cx="10897628" cy="14914715"/>
            </a:xfrm>
            <a:prstGeom prst="rect">
              <a:avLst/>
            </a:prstGeom>
            <a:solidFill>
              <a:srgbClr val="A3125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A535C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-266700" y="-4108080"/>
              <a:ext cx="10876734" cy="36180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7102" dirty="0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88027" y="-1601760"/>
              <a:ext cx="5454391" cy="1173020"/>
            </a:xfrm>
            <a:prstGeom prst="rect">
              <a:avLst/>
            </a:prstGeom>
            <a:noFill/>
          </p:spPr>
          <p:txBody>
            <a:bodyPr wrap="square" lIns="247276" tIns="123638" rIns="247276" bIns="123638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sz="4000" b="1" dirty="0">
                  <a:solidFill>
                    <a:srgbClr val="0085B0"/>
                  </a:solidFill>
                  <a:latin typeface="Trebuchet MS" panose="020B0603020202020204" pitchFamily="34" charset="0"/>
                </a:rPr>
                <a:t>www.kheprisante.fr</a:t>
              </a:r>
            </a:p>
          </p:txBody>
        </p:sp>
        <p:sp>
          <p:nvSpPr>
            <p:cNvPr id="2" name="Rectangle 1"/>
            <p:cNvSpPr/>
            <p:nvPr/>
          </p:nvSpPr>
          <p:spPr>
            <a:xfrm>
              <a:off x="-6427694" y="-3089301"/>
              <a:ext cx="1828800" cy="1193476"/>
            </a:xfrm>
            <a:prstGeom prst="rect">
              <a:avLst/>
            </a:prstGeom>
            <a:solidFill>
              <a:srgbClr val="0A535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A535C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-6427694" y="-1778942"/>
              <a:ext cx="1828800" cy="1193476"/>
            </a:xfrm>
            <a:prstGeom prst="rect">
              <a:avLst/>
            </a:prstGeom>
            <a:solidFill>
              <a:srgbClr val="0BB3B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A535C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-6427694" y="-468583"/>
              <a:ext cx="1828800" cy="1193476"/>
            </a:xfrm>
            <a:prstGeom prst="rect">
              <a:avLst/>
            </a:prstGeom>
            <a:solidFill>
              <a:srgbClr val="94C12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A535C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-6427694" y="841776"/>
              <a:ext cx="1828800" cy="1193476"/>
            </a:xfrm>
            <a:prstGeom prst="rect">
              <a:avLst/>
            </a:prstGeom>
            <a:solidFill>
              <a:srgbClr val="FFCD1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A535C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-6427694" y="2152135"/>
              <a:ext cx="1828800" cy="1193476"/>
            </a:xfrm>
            <a:prstGeom prst="rect">
              <a:avLst/>
            </a:prstGeom>
            <a:solidFill>
              <a:srgbClr val="EA650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A535C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-6427694" y="3462494"/>
              <a:ext cx="1828800" cy="1193476"/>
            </a:xfrm>
            <a:prstGeom prst="rect">
              <a:avLst/>
            </a:prstGeom>
            <a:solidFill>
              <a:srgbClr val="A3125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A535C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-6427694" y="4824861"/>
              <a:ext cx="1828800" cy="1193476"/>
            </a:xfrm>
            <a:prstGeom prst="rect">
              <a:avLst/>
            </a:prstGeom>
            <a:solidFill>
              <a:srgbClr val="33241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A535C"/>
                </a:solidFill>
              </a:endParaRPr>
            </a:p>
          </p:txBody>
        </p:sp>
        <p:sp>
          <p:nvSpPr>
            <p:cNvPr id="3" name="ZoneTexte 2"/>
            <p:cNvSpPr txBox="1"/>
            <p:nvPr/>
          </p:nvSpPr>
          <p:spPr>
            <a:xfrm rot="20976891">
              <a:off x="525308" y="971413"/>
              <a:ext cx="473871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 smtClean="0">
                  <a:solidFill>
                    <a:srgbClr val="FFCD1E"/>
                  </a:solidFill>
                  <a:latin typeface="Bahnschrift SemiBold" panose="020B0502040204020203" pitchFamily="34" charset="0"/>
                </a:rPr>
                <a:t>Téléthon 2019</a:t>
              </a: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779929" y="2672803"/>
              <a:ext cx="1003380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 smtClean="0">
                  <a:solidFill>
                    <a:schemeClr val="bg1"/>
                  </a:solidFill>
                </a:rPr>
                <a:t>Parcours</a:t>
              </a:r>
              <a:r>
                <a:rPr lang="fr-FR" sz="4000" b="1" dirty="0">
                  <a:solidFill>
                    <a:schemeClr val="bg1"/>
                  </a:solidFill>
                </a:rPr>
                <a:t> </a:t>
              </a:r>
              <a:r>
                <a:rPr lang="fr-FR" sz="4000" b="1" dirty="0" smtClean="0">
                  <a:solidFill>
                    <a:schemeClr val="bg1"/>
                  </a:solidFill>
                </a:rPr>
                <a:t>remise en forme en découvrant</a:t>
              </a:r>
            </a:p>
            <a:p>
              <a:r>
                <a:rPr lang="fr-FR" sz="4000" b="1" dirty="0" smtClean="0">
                  <a:solidFill>
                    <a:schemeClr val="bg1"/>
                  </a:solidFill>
                </a:rPr>
                <a:t>des pratiques de </a:t>
              </a:r>
              <a:r>
                <a:rPr lang="fr-FR" sz="4000" b="1" dirty="0">
                  <a:solidFill>
                    <a:schemeClr val="bg1"/>
                  </a:solidFill>
                </a:rPr>
                <a:t>bien-être et </a:t>
              </a:r>
              <a:r>
                <a:rPr lang="fr-FR" sz="4000" b="1" dirty="0" smtClean="0">
                  <a:solidFill>
                    <a:schemeClr val="bg1"/>
                  </a:solidFill>
                </a:rPr>
                <a:t>de santé :</a:t>
              </a: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-80682" y="4315452"/>
              <a:ext cx="9784262" cy="4193836"/>
            </a:xfrm>
            <a:prstGeom prst="rect">
              <a:avLst/>
            </a:prstGeom>
            <a:solidFill>
              <a:srgbClr val="FFCD1E"/>
            </a:solidFill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A31254"/>
                  </a:solidFill>
                </a:rPr>
                <a:t> </a:t>
              </a:r>
              <a:r>
                <a:rPr lang="fr-FR" sz="4000" b="1" dirty="0" smtClean="0">
                  <a:solidFill>
                    <a:srgbClr val="A31254"/>
                  </a:solidFill>
                </a:rPr>
                <a:t>  </a:t>
              </a:r>
              <a:r>
                <a:rPr lang="fr-FR" sz="4000" b="1" dirty="0" smtClean="0">
                  <a:solidFill>
                    <a:srgbClr val="A31254"/>
                  </a:solidFill>
                  <a:latin typeface="Bahnschrift SemiBold" panose="020B0502040204020203" pitchFamily="34" charset="0"/>
                </a:rPr>
                <a:t>Séances individuelles – 10 à 15 min</a:t>
              </a:r>
              <a:endParaRPr lang="fr-FR" sz="4000" dirty="0">
                <a:solidFill>
                  <a:srgbClr val="A31254"/>
                </a:solidFill>
                <a:latin typeface="Bahnschrift SemiBold" panose="020B0502040204020203" pitchFamily="34" charset="0"/>
              </a:endParaRPr>
            </a:p>
            <a:p>
              <a:r>
                <a:rPr lang="fr-FR" sz="2400" b="1" dirty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 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         </a:t>
              </a:r>
              <a:r>
                <a:rPr lang="fr-FR" sz="28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&gt; 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Massage </a:t>
              </a:r>
              <a:r>
                <a:rPr lang="fr-FR" sz="24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assis</a:t>
              </a:r>
            </a:p>
            <a:p>
              <a:r>
                <a:rPr lang="fr-FR" sz="2400" b="1" dirty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 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         </a:t>
              </a:r>
              <a:r>
                <a:rPr lang="fr-FR" sz="28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&gt; 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Réflexologie plantaire</a:t>
              </a:r>
            </a:p>
            <a:p>
              <a:r>
                <a:rPr lang="fr-FR" sz="24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 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         </a:t>
              </a:r>
              <a:r>
                <a:rPr lang="fr-FR" sz="28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&gt; 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Acupressure et Relaxation crânienne </a:t>
              </a:r>
            </a:p>
            <a:p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          </a:t>
              </a:r>
              <a:r>
                <a:rPr lang="fr-FR" sz="28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&gt; 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Massage </a:t>
              </a:r>
              <a:r>
                <a:rPr lang="fr-FR" sz="24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Thaïlandais </a:t>
              </a:r>
            </a:p>
            <a:p>
              <a:r>
                <a:rPr lang="fr-FR" sz="24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 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         </a:t>
              </a:r>
              <a:r>
                <a:rPr lang="fr-FR" sz="28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&gt; </a:t>
              </a:r>
              <a:r>
                <a:rPr lang="fr-FR" sz="2400" b="1" dirty="0" err="1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Kobido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 </a:t>
              </a:r>
              <a:r>
                <a:rPr lang="fr-FR" sz="24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(massage du visage 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japonais soin anti-âge)</a:t>
              </a:r>
            </a:p>
            <a:p>
              <a:endParaRPr lang="fr-FR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902204" y="8221346"/>
              <a:ext cx="9945723" cy="3488330"/>
            </a:xfrm>
            <a:prstGeom prst="rect">
              <a:avLst/>
            </a:prstGeom>
            <a:solidFill>
              <a:srgbClr val="EA650A"/>
            </a:solidFill>
          </p:spPr>
          <p:txBody>
            <a:bodyPr wrap="square" rtlCol="0">
              <a:spAutoFit/>
            </a:bodyPr>
            <a:lstStyle/>
            <a:p>
              <a:r>
                <a:rPr lang="fr-FR" sz="4000" b="1" dirty="0" smtClean="0">
                  <a:solidFill>
                    <a:srgbClr val="FFCD1E"/>
                  </a:solidFill>
                  <a:latin typeface="Bahnschrift" panose="020B0502040204020203" pitchFamily="34" charset="0"/>
                </a:rPr>
                <a:t>  </a:t>
              </a:r>
              <a:r>
                <a:rPr lang="fr-FR" sz="4000" b="1" dirty="0" smtClean="0">
                  <a:solidFill>
                    <a:srgbClr val="FFCD1E"/>
                  </a:solidFill>
                  <a:latin typeface="Bahnschrift SemiBold" panose="020B0502040204020203" pitchFamily="34" charset="0"/>
                </a:rPr>
                <a:t>Séances </a:t>
              </a:r>
              <a:r>
                <a:rPr lang="fr-FR" sz="4000" b="1" dirty="0">
                  <a:solidFill>
                    <a:srgbClr val="FFCD1E"/>
                  </a:solidFill>
                  <a:latin typeface="Bahnschrift SemiBold" panose="020B0502040204020203" pitchFamily="34" charset="0"/>
                </a:rPr>
                <a:t>collectives</a:t>
              </a:r>
              <a:r>
                <a:rPr lang="fr-FR" dirty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 </a:t>
              </a:r>
            </a:p>
            <a:p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 </a:t>
              </a:r>
              <a:r>
                <a:rPr lang="fr-FR" sz="28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&gt; 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30 </a:t>
              </a:r>
              <a:r>
                <a:rPr lang="fr-FR" sz="24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min : Sophrologie  </a:t>
              </a:r>
            </a:p>
            <a:p>
              <a:r>
                <a:rPr lang="fr-FR" sz="28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 </a:t>
              </a:r>
              <a:r>
                <a:rPr lang="fr-FR" sz="28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&gt; 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30 </a:t>
              </a:r>
              <a:r>
                <a:rPr lang="fr-FR" sz="24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min : Qi 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Gong </a:t>
              </a:r>
              <a:endParaRPr lang="fr-FR" sz="2400" b="1" dirty="0">
                <a:solidFill>
                  <a:schemeClr val="bg1"/>
                </a:solidFill>
                <a:latin typeface="Bahnschrift" panose="020B0502040204020203" pitchFamily="34" charset="0"/>
              </a:endParaRPr>
            </a:p>
            <a:p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 </a:t>
              </a:r>
              <a:r>
                <a:rPr lang="fr-FR" sz="28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&gt; 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60 </a:t>
              </a:r>
              <a:r>
                <a:rPr lang="fr-FR" sz="24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min : Psychomotricité : 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parcours </a:t>
              </a:r>
              <a:r>
                <a:rPr lang="fr-FR" sz="2400" b="1" dirty="0" err="1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pychosensoriel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 pour</a:t>
              </a:r>
            </a:p>
            <a:p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	     pour parents et enfants,</a:t>
              </a:r>
            </a:p>
            <a:p>
              <a:r>
                <a:rPr lang="fr-FR" sz="24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	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     Régulation </a:t>
              </a:r>
              <a:r>
                <a:rPr lang="fr-FR" sz="24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du tonus et du </a:t>
              </a:r>
              <a:r>
                <a:rPr lang="fr-FR" sz="24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geste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371319" y="-4134841"/>
              <a:ext cx="5442412" cy="6598641"/>
            </a:xfrm>
            <a:prstGeom prst="rect">
              <a:avLst/>
            </a:prstGeom>
            <a:solidFill>
              <a:srgbClr val="0A53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ZoneTexte 46"/>
            <p:cNvSpPr txBox="1"/>
            <p:nvPr/>
          </p:nvSpPr>
          <p:spPr>
            <a:xfrm rot="506800">
              <a:off x="5649343" y="12373873"/>
              <a:ext cx="4327897" cy="1528595"/>
            </a:xfrm>
            <a:prstGeom prst="rect">
              <a:avLst/>
            </a:prstGeom>
            <a:solidFill>
              <a:srgbClr val="A31254"/>
            </a:solidFill>
            <a:ln w="76200">
              <a:solidFill>
                <a:srgbClr val="EA650A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solidFill>
                    <a:schemeClr val="bg1"/>
                  </a:solidFill>
                </a:rPr>
                <a:t>   Gratuit</a:t>
              </a:r>
              <a:r>
                <a:rPr lang="fr-FR" sz="2400" dirty="0">
                  <a:solidFill>
                    <a:schemeClr val="bg1"/>
                  </a:solidFill>
                </a:rPr>
                <a:t> </a:t>
              </a:r>
              <a:r>
                <a:rPr lang="fr-FR" sz="2400" dirty="0" smtClean="0">
                  <a:solidFill>
                    <a:schemeClr val="bg1"/>
                  </a:solidFill>
                </a:rPr>
                <a:t>:</a:t>
              </a:r>
            </a:p>
            <a:p>
              <a:r>
                <a:rPr lang="fr-FR" sz="2400" b="1" dirty="0">
                  <a:solidFill>
                    <a:schemeClr val="bg1"/>
                  </a:solidFill>
                </a:rPr>
                <a:t> </a:t>
              </a:r>
              <a:r>
                <a:rPr lang="fr-FR" sz="2400" b="1" dirty="0" smtClean="0">
                  <a:solidFill>
                    <a:schemeClr val="bg1"/>
                  </a:solidFill>
                </a:rPr>
                <a:t>  Atelier sophrologie des aidants</a:t>
              </a:r>
            </a:p>
            <a:p>
              <a:r>
                <a:rPr lang="fr-FR" sz="2400" b="1" dirty="0" smtClean="0">
                  <a:solidFill>
                    <a:schemeClr val="bg1"/>
                  </a:solidFill>
                </a:rPr>
                <a:t>   Tente sensorielle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5783601" y="-2412908"/>
              <a:ext cx="4617848" cy="1998931"/>
            </a:xfrm>
            <a:prstGeom prst="rect">
              <a:avLst/>
            </a:prstGeom>
            <a:solidFill>
              <a:srgbClr val="0A535C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600" b="1" dirty="0" smtClean="0">
                  <a:solidFill>
                    <a:schemeClr val="bg1"/>
                  </a:solidFill>
                </a:rPr>
                <a:t>PROGRAMME</a:t>
              </a:r>
              <a:r>
                <a:rPr lang="fr-FR" sz="4800" b="1" dirty="0" smtClean="0">
                  <a:solidFill>
                    <a:schemeClr val="bg1"/>
                  </a:solidFill>
                </a:rPr>
                <a:t> POLE BIEN-ETRE</a:t>
              </a:r>
            </a:p>
          </p:txBody>
        </p:sp>
        <p:sp>
          <p:nvSpPr>
            <p:cNvPr id="6" name="Titre 1"/>
            <p:cNvSpPr txBox="1">
              <a:spLocks/>
            </p:cNvSpPr>
            <p:nvPr/>
          </p:nvSpPr>
          <p:spPr>
            <a:xfrm>
              <a:off x="-139939" y="-477235"/>
              <a:ext cx="11009293" cy="689919"/>
            </a:xfrm>
            <a:prstGeom prst="rect">
              <a:avLst/>
            </a:prstGeom>
            <a:solidFill>
              <a:srgbClr val="33241F"/>
            </a:solidFill>
            <a:ln>
              <a:noFill/>
            </a:ln>
          </p:spPr>
          <p:txBody>
            <a:bodyPr lIns="133288" tIns="66642" rIns="133288" bIns="66642">
              <a:noAutofit/>
            </a:bodyPr>
            <a:lstStyle>
              <a:lvl1pPr algn="ctr" defTabSz="1115310" rtl="0" eaLnBrk="1" latinLnBrk="0" hangingPunct="1">
                <a:spcBef>
                  <a:spcPct val="0"/>
                </a:spcBef>
                <a:buNone/>
                <a:defRPr sz="5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fr-FR" sz="2800" b="1" dirty="0">
                  <a:solidFill>
                    <a:schemeClr val="bg1"/>
                  </a:solidFill>
                </a:rPr>
                <a:t>Vie professionnelle  - Familles -  Couples - Adolescents - Enfants</a:t>
              </a:r>
            </a:p>
          </p:txBody>
        </p:sp>
        <p:pic>
          <p:nvPicPr>
            <p:cNvPr id="26" name="Image 2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204" y="-3792120"/>
              <a:ext cx="6273145" cy="1524972"/>
            </a:xfrm>
            <a:prstGeom prst="rect">
              <a:avLst/>
            </a:prstGeom>
          </p:spPr>
        </p:pic>
        <p:sp>
          <p:nvSpPr>
            <p:cNvPr id="53" name="ZoneTexte 52"/>
            <p:cNvSpPr txBox="1"/>
            <p:nvPr/>
          </p:nvSpPr>
          <p:spPr>
            <a:xfrm rot="21262063">
              <a:off x="-256689" y="12206609"/>
              <a:ext cx="5296882" cy="2469267"/>
            </a:xfrm>
            <a:prstGeom prst="rect">
              <a:avLst/>
            </a:prstGeom>
            <a:solidFill>
              <a:srgbClr val="33241F"/>
            </a:solidFill>
          </p:spPr>
          <p:txBody>
            <a:bodyPr wrap="square" rtlCol="0">
              <a:spAutoFit/>
            </a:bodyPr>
            <a:lstStyle/>
            <a:p>
              <a:r>
                <a:rPr lang="fr-FR" sz="4000" b="1" dirty="0" smtClean="0">
                  <a:solidFill>
                    <a:srgbClr val="FFCD1E"/>
                  </a:solidFill>
                  <a:latin typeface="Bahnschrift" panose="020B0502040204020203" pitchFamily="34" charset="0"/>
                </a:rPr>
                <a:t>     Gymnase</a:t>
              </a:r>
            </a:p>
            <a:p>
              <a:r>
                <a:rPr lang="fr-FR" sz="4000" b="1" dirty="0" smtClean="0">
                  <a:solidFill>
                    <a:srgbClr val="FFCD1E"/>
                  </a:solidFill>
                  <a:latin typeface="Bahnschrift" panose="020B0502040204020203" pitchFamily="34" charset="0"/>
                </a:rPr>
                <a:t>     du </a:t>
              </a:r>
              <a:r>
                <a:rPr lang="fr-FR" sz="4000" b="1" dirty="0" err="1" smtClean="0">
                  <a:solidFill>
                    <a:srgbClr val="FFCD1E"/>
                  </a:solidFill>
                  <a:latin typeface="Bahnschrift" panose="020B0502040204020203" pitchFamily="34" charset="0"/>
                </a:rPr>
                <a:t>Bicheret</a:t>
              </a:r>
              <a:endParaRPr lang="fr-FR" sz="4000" b="1" dirty="0">
                <a:solidFill>
                  <a:srgbClr val="FFCD1E"/>
                </a:solidFill>
                <a:latin typeface="Bahnschrift" panose="020B0502040204020203" pitchFamily="34" charset="0"/>
              </a:endParaRPr>
            </a:p>
            <a:p>
              <a:r>
                <a:rPr lang="fr-FR" sz="4000" b="1" dirty="0" smtClean="0">
                  <a:solidFill>
                    <a:srgbClr val="FFCD1E"/>
                  </a:solidFill>
                  <a:latin typeface="Bahnschrift" panose="020B0502040204020203" pitchFamily="34" charset="0"/>
                </a:rPr>
                <a:t>     à Chessy</a:t>
              </a:r>
              <a:endParaRPr lang="fr-FR" sz="4000" b="1" dirty="0">
                <a:solidFill>
                  <a:srgbClr val="FFCD1E"/>
                </a:solidFill>
                <a:latin typeface="Bahnschrift" panose="020B0502040204020203" pitchFamily="34" charset="0"/>
              </a:endParaRP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5371320" y="225469"/>
              <a:ext cx="5442412" cy="2077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solidFill>
                    <a:srgbClr val="FFCD1E"/>
                  </a:solidFill>
                </a:rPr>
                <a:t>      	</a:t>
              </a:r>
              <a:r>
                <a:rPr lang="fr-FR" sz="3200" b="1" dirty="0" smtClean="0">
                  <a:solidFill>
                    <a:schemeClr val="bg1"/>
                  </a:solidFill>
                </a:rPr>
                <a:t>Samedi </a:t>
              </a:r>
              <a:r>
                <a:rPr lang="fr-FR" sz="3200" b="1" dirty="0">
                  <a:solidFill>
                    <a:schemeClr val="bg1"/>
                  </a:solidFill>
                </a:rPr>
                <a:t>7 </a:t>
              </a:r>
              <a:endParaRPr lang="fr-FR" sz="3200" b="1" dirty="0" smtClean="0">
                <a:solidFill>
                  <a:schemeClr val="bg1"/>
                </a:solidFill>
              </a:endParaRPr>
            </a:p>
            <a:p>
              <a:r>
                <a:rPr lang="fr-FR" sz="3200" b="1" dirty="0" smtClean="0">
                  <a:solidFill>
                    <a:schemeClr val="bg1"/>
                  </a:solidFill>
                </a:rPr>
                <a:t>     	</a:t>
              </a:r>
              <a:r>
                <a:rPr lang="fr-FR" sz="2800" b="1" dirty="0" smtClean="0">
                  <a:solidFill>
                    <a:schemeClr val="bg1"/>
                  </a:solidFill>
                </a:rPr>
                <a:t>DECEMBRE</a:t>
              </a:r>
              <a:endParaRPr lang="fr-FR" sz="3200" b="1" dirty="0" smtClean="0">
                <a:solidFill>
                  <a:schemeClr val="bg1"/>
                </a:solidFill>
              </a:endParaRPr>
            </a:p>
            <a:p>
              <a:r>
                <a:rPr lang="fr-FR" sz="3200" b="1" dirty="0" smtClean="0">
                  <a:solidFill>
                    <a:schemeClr val="bg1"/>
                  </a:solidFill>
                </a:rPr>
                <a:t>     	De 9 h 30 à 18 h 30</a:t>
              </a:r>
              <a:endParaRPr lang="fr-FR" sz="32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4472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1010</TotalTime>
  <Words>81</Words>
  <Application>Microsoft Office PowerPoint</Application>
  <PresentationFormat>Personnalisé</PresentationFormat>
  <Paragraphs>27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Bahnschrift</vt:lpstr>
      <vt:lpstr>Bahnschrift SemiBold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36</cp:revision>
  <dcterms:created xsi:type="dcterms:W3CDTF">2019-11-26T08:24:16Z</dcterms:created>
  <dcterms:modified xsi:type="dcterms:W3CDTF">2019-11-29T11:42:03Z</dcterms:modified>
</cp:coreProperties>
</file>