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0691813" cy="15119350"/>
  <p:notesSz cx="9939338" cy="6805613"/>
  <p:defaultTextStyle>
    <a:defPPr>
      <a:defRPr lang="fr-FR"/>
    </a:defPPr>
    <a:lvl1pPr marL="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2pPr>
    <a:lvl3pPr marL="109224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4pPr>
    <a:lvl5pPr marL="218450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5pPr>
    <a:lvl6pPr marL="27306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6pPr>
    <a:lvl7pPr marL="327675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7pPr>
    <a:lvl8pPr marL="3822874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8pPr>
    <a:lvl9pPr marL="436899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748" userDrawn="1">
          <p15:clr>
            <a:srgbClr val="A4A3A4"/>
          </p15:clr>
        </p15:guide>
        <p15:guide id="3" orient="horz" pos="4763" userDrawn="1">
          <p15:clr>
            <a:srgbClr val="A4A3A4"/>
          </p15:clr>
        </p15:guide>
        <p15:guide id="4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23" d="100"/>
          <a:sy n="23" d="100"/>
        </p:scale>
        <p:origin x="2640" y="696"/>
      </p:cViewPr>
      <p:guideLst>
        <p:guide orient="horz" pos="2269"/>
        <p:guide pos="4748"/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92" y="4696803"/>
            <a:ext cx="9088042" cy="32408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5"/>
            <a:ext cx="7484268" cy="386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81" y="318493"/>
            <a:ext cx="1988011" cy="677220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780" y="318493"/>
            <a:ext cx="5791397" cy="67722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3" y="9715589"/>
            <a:ext cx="9088042" cy="3002870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3" y="6408227"/>
            <a:ext cx="9088042" cy="3307357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783" y="1851424"/>
            <a:ext cx="3888775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8750" y="1851424"/>
            <a:ext cx="3890633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6" y="3384361"/>
            <a:ext cx="4724073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6" y="4794793"/>
            <a:ext cx="4724073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7" y="3384361"/>
            <a:ext cx="4725929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7" y="4794793"/>
            <a:ext cx="4725929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601977"/>
            <a:ext cx="3517532" cy="2561889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4" y="601976"/>
            <a:ext cx="5977021" cy="12903946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3163865"/>
            <a:ext cx="3517532" cy="1034205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51"/>
            <a:ext cx="6415088" cy="124944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5"/>
            <a:ext cx="6415088" cy="9071610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6"/>
            <a:ext cx="6415088" cy="177442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5" y="3527852"/>
            <a:ext cx="9622633" cy="997807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6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43" y="14013403"/>
            <a:ext cx="3385740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70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603" y="192505"/>
            <a:ext cx="10656137" cy="238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27" name="ZoneTexte 26"/>
          <p:cNvSpPr txBox="1"/>
          <p:nvPr/>
        </p:nvSpPr>
        <p:spPr>
          <a:xfrm>
            <a:off x="737394" y="13775154"/>
            <a:ext cx="3381506" cy="721011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51" y="13775154"/>
            <a:ext cx="3300147" cy="691734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5" y="1366987"/>
            <a:ext cx="10459057" cy="1034134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1222971"/>
            <a:ext cx="1069181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Mouvement respiratoire</a:t>
            </a:r>
            <a:endParaRPr lang="fr-FR" sz="4400" b="1" dirty="0">
              <a:solidFill>
                <a:srgbClr val="33241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29482" y="11202312"/>
            <a:ext cx="239356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B0F0"/>
                </a:solidFill>
              </a:rPr>
              <a:t>J’inspire</a:t>
            </a:r>
            <a:endParaRPr lang="fr-FR" sz="4400" b="1" dirty="0">
              <a:solidFill>
                <a:srgbClr val="00B0F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7568131" y="11232083"/>
            <a:ext cx="239356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7030A0"/>
                </a:solidFill>
              </a:rPr>
              <a:t>J’expire</a:t>
            </a:r>
            <a:endParaRPr lang="fr-FR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24800</TotalTime>
  <Words>5</Words>
  <Application>Microsoft Office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195</cp:revision>
  <cp:lastPrinted>2019-11-22T07:31:56Z</cp:lastPrinted>
  <dcterms:created xsi:type="dcterms:W3CDTF">2015-06-22T10:33:01Z</dcterms:created>
  <dcterms:modified xsi:type="dcterms:W3CDTF">2019-11-28T15:07:27Z</dcterms:modified>
</cp:coreProperties>
</file>