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0691813" cy="15119350"/>
  <p:notesSz cx="9939338" cy="6805613"/>
  <p:defaultTextStyle>
    <a:defPPr>
      <a:defRPr lang="fr-FR"/>
    </a:defPPr>
    <a:lvl1pPr marL="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2pPr>
    <a:lvl3pPr marL="109224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4pPr>
    <a:lvl5pPr marL="218450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5pPr>
    <a:lvl6pPr marL="27306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6pPr>
    <a:lvl7pPr marL="327675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7pPr>
    <a:lvl8pPr marL="3822874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8pPr>
    <a:lvl9pPr marL="436899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748" userDrawn="1">
          <p15:clr>
            <a:srgbClr val="A4A3A4"/>
          </p15:clr>
        </p15:guide>
        <p15:guide id="3" orient="horz" pos="4763" userDrawn="1">
          <p15:clr>
            <a:srgbClr val="A4A3A4"/>
          </p15:clr>
        </p15:guide>
        <p15:guide id="4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67" d="100"/>
          <a:sy n="67" d="100"/>
        </p:scale>
        <p:origin x="1170" y="-2832"/>
      </p:cViewPr>
      <p:guideLst>
        <p:guide orient="horz" pos="2269"/>
        <p:guide pos="4748"/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92" y="4696803"/>
            <a:ext cx="9088042" cy="32408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5"/>
            <a:ext cx="7484268" cy="386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81" y="318493"/>
            <a:ext cx="1988011" cy="677220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780" y="318493"/>
            <a:ext cx="5791397" cy="67722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3" y="9715589"/>
            <a:ext cx="9088042" cy="3002870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3" y="6408227"/>
            <a:ext cx="9088042" cy="3307357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783" y="1851424"/>
            <a:ext cx="3888775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8750" y="1851424"/>
            <a:ext cx="3890633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6" y="3384361"/>
            <a:ext cx="4724073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6" y="4794793"/>
            <a:ext cx="4724073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7" y="3384361"/>
            <a:ext cx="4725929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7" y="4794793"/>
            <a:ext cx="4725929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601977"/>
            <a:ext cx="3517532" cy="2561889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4" y="601976"/>
            <a:ext cx="5977021" cy="12903946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3163865"/>
            <a:ext cx="3517532" cy="1034205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51"/>
            <a:ext cx="6415088" cy="124944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5"/>
            <a:ext cx="6415088" cy="9071610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6"/>
            <a:ext cx="6415088" cy="177442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5" y="3527852"/>
            <a:ext cx="9622633" cy="997807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6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43" y="14013403"/>
            <a:ext cx="3385740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70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190356" y="13730540"/>
            <a:ext cx="10882171" cy="1402469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55902" tIns="77951" rIns="155902" bIns="77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2142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03" y="192505"/>
            <a:ext cx="10656137" cy="238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" y="2615775"/>
            <a:ext cx="10690739" cy="633353"/>
          </a:xfrm>
          <a:prstGeom prst="rect">
            <a:avLst/>
          </a:prstGeom>
          <a:solidFill>
            <a:srgbClr val="33241F"/>
          </a:solidFill>
        </p:spPr>
        <p:txBody>
          <a:bodyPr lIns="89154" tIns="44576" rIns="89154" bIns="4457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727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0602" y="3212025"/>
            <a:ext cx="4170139" cy="9379882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 w="12700">
            <a:solidFill>
              <a:srgbClr val="332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16" name="ZoneTexte 15"/>
          <p:cNvSpPr txBox="1"/>
          <p:nvPr/>
        </p:nvSpPr>
        <p:spPr>
          <a:xfrm>
            <a:off x="6511801" y="3311203"/>
            <a:ext cx="41877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Qualité de Vie au </a:t>
            </a:r>
            <a:r>
              <a:rPr lang="fr-FR" sz="2400" b="1" dirty="0" smtClean="0">
                <a:solidFill>
                  <a:srgbClr val="33241F"/>
                </a:solidFill>
              </a:rPr>
              <a:t>Travail</a:t>
            </a:r>
            <a:endParaRPr lang="fr-FR" sz="2400" b="1" dirty="0">
              <a:solidFill>
                <a:srgbClr val="33241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520598" y="7947481"/>
            <a:ext cx="4171215" cy="1569660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Troubles Envahissant du Développement (dont autisme)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et des apprentissages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Souffrance scolaire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6511801" y="9542678"/>
            <a:ext cx="417121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Précocité Intellectuelle</a:t>
            </a:r>
          </a:p>
          <a:p>
            <a:pPr algn="ctr"/>
            <a:r>
              <a:rPr lang="fr-FR" sz="2400" b="1" dirty="0" err="1">
                <a:solidFill>
                  <a:srgbClr val="33241F"/>
                </a:solidFill>
              </a:rPr>
              <a:t>Surdouance</a:t>
            </a:r>
            <a:r>
              <a:rPr lang="fr-FR" sz="2400" b="1" dirty="0">
                <a:solidFill>
                  <a:srgbClr val="33241F"/>
                </a:solidFill>
              </a:rPr>
              <a:t> Adulte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TDA-H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520604" y="11481206"/>
            <a:ext cx="4171211" cy="830997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Allergies 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Addictions - 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454246" y="5841029"/>
            <a:ext cx="4226974" cy="830997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Dépression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524917" y="6705125"/>
            <a:ext cx="417121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Douleurs &amp; maladies chroniques 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Oncologie, Acouphènes…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542107" y="4985607"/>
            <a:ext cx="41712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Maternité </a:t>
            </a:r>
            <a:r>
              <a:rPr lang="fr-FR" sz="2400" b="1" dirty="0" smtClean="0">
                <a:solidFill>
                  <a:srgbClr val="33241F"/>
                </a:solidFill>
              </a:rPr>
              <a:t> Périnatalité</a:t>
            </a:r>
            <a:endParaRPr lang="fr-FR" sz="2400" b="1" dirty="0">
              <a:solidFill>
                <a:srgbClr val="33241F"/>
              </a:solidFill>
            </a:endParaRP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Parentalité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92192" y="1640377"/>
            <a:ext cx="4779394" cy="886249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116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2874180" y="7464357"/>
            <a:ext cx="3646422" cy="4863714"/>
          </a:xfrm>
          <a:prstGeom prst="rect">
            <a:avLst/>
          </a:prstGeom>
          <a:noFill/>
          <a:ln>
            <a:noFill/>
          </a:ln>
        </p:spPr>
        <p:txBody>
          <a:bodyPr lIns="155902" tIns="77951" rIns="155902" bIns="77951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087448">
              <a:spcBef>
                <a:spcPts val="0"/>
              </a:spcBef>
              <a:buNone/>
            </a:pPr>
            <a:r>
              <a:rPr lang="fr-FR" sz="2142" dirty="0">
                <a:solidFill>
                  <a:srgbClr val="0085B0"/>
                </a:solidFill>
              </a:rPr>
              <a:t/>
            </a:r>
            <a:br>
              <a:rPr lang="fr-FR" sz="2142" dirty="0">
                <a:solidFill>
                  <a:srgbClr val="0085B0"/>
                </a:solidFill>
              </a:rPr>
            </a:br>
            <a:r>
              <a:rPr lang="fr-FR" sz="2337" b="1" dirty="0">
                <a:solidFill>
                  <a:srgbClr val="33241F"/>
                </a:solidFill>
              </a:rPr>
              <a:t>Coaching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Orientation  scolaire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Evaluation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Bilan de compétences professionnel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______</a:t>
            </a:r>
          </a:p>
          <a:p>
            <a:pPr marL="0" indent="0" algn="ctr" defTabSz="1087448">
              <a:spcBef>
                <a:spcPts val="0"/>
              </a:spcBef>
              <a:buNone/>
            </a:pPr>
            <a:endParaRPr lang="fr-FR" sz="2337" b="1" dirty="0">
              <a:solidFill>
                <a:srgbClr val="33241F"/>
              </a:solidFill>
            </a:endParaRP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Entretien de 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coordination de soins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Sur rendez-vous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2337" b="1" dirty="0">
                <a:solidFill>
                  <a:srgbClr val="33241F"/>
                </a:solidFill>
              </a:rPr>
              <a:t>01 84 25 22 87</a:t>
            </a:r>
            <a:endParaRPr lang="fr-FR" sz="2142" dirty="0">
              <a:solidFill>
                <a:srgbClr val="0085B0"/>
              </a:solidFill>
            </a:endParaRPr>
          </a:p>
          <a:p>
            <a:pPr marL="0" indent="0" algn="ctr" defTabSz="1087448">
              <a:buNone/>
            </a:pPr>
            <a:endParaRPr lang="fr-FR" sz="2142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212025"/>
            <a:ext cx="6520596" cy="425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7464362"/>
            <a:ext cx="2874176" cy="526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6512311" y="10644004"/>
            <a:ext cx="4171211" cy="830997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33241F"/>
                </a:solidFill>
              </a:rPr>
              <a:t>Troubles alimentaires</a:t>
            </a: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Surcharge pondérale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190358" y="12328071"/>
            <a:ext cx="10930572" cy="140246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55902" tIns="77951" rIns="155902" bIns="77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2142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977881" y="848498"/>
            <a:ext cx="5189136" cy="1402471"/>
          </a:xfrm>
          <a:prstGeom prst="rect">
            <a:avLst/>
          </a:prstGeom>
        </p:spPr>
        <p:txBody>
          <a:bodyPr lIns="89154" tIns="44576" rIns="89154" bIns="4457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337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2337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1558" b="1" dirty="0">
              <a:solidFill>
                <a:srgbClr val="0085B0"/>
              </a:solidFill>
            </a:endParaRPr>
          </a:p>
          <a:p>
            <a:pPr algn="r"/>
            <a:r>
              <a:rPr lang="fr-FR" sz="2337" b="1" dirty="0">
                <a:solidFill>
                  <a:srgbClr val="0085B0"/>
                </a:solidFill>
              </a:rPr>
              <a:t>Coordination de soins &amp; </a:t>
            </a:r>
            <a:r>
              <a:rPr lang="fr-FR" sz="2337" b="1" dirty="0" err="1">
                <a:solidFill>
                  <a:srgbClr val="0085B0"/>
                </a:solidFill>
              </a:rPr>
              <a:t>Neurothérapie</a:t>
            </a:r>
            <a:endParaRPr lang="fr-FR" sz="2337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389" y="12384211"/>
            <a:ext cx="2662855" cy="1328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" descr="LogoParisEst v2 rvb 200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7123454" y="12392662"/>
            <a:ext cx="2903321" cy="1248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489979" y="14015345"/>
            <a:ext cx="4762872" cy="696931"/>
          </a:xfrm>
          <a:prstGeom prst="rect">
            <a:avLst/>
          </a:prstGeom>
          <a:noFill/>
        </p:spPr>
        <p:txBody>
          <a:bodyPr wrap="square" lIns="155902" tIns="77951" rIns="155902" bIns="77951" rtlCol="0">
            <a:spAutoFit/>
          </a:bodyPr>
          <a:lstStyle/>
          <a:p>
            <a:pPr algn="ctr"/>
            <a:r>
              <a:rPr lang="fr-FR" sz="1753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753" b="1" dirty="0">
                <a:solidFill>
                  <a:schemeClr val="bg1"/>
                </a:solidFill>
              </a:rPr>
            </a:br>
            <a:r>
              <a:rPr lang="fr-FR" sz="1753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5991003" y="14015344"/>
            <a:ext cx="3871676" cy="696931"/>
          </a:xfrm>
          <a:prstGeom prst="rect">
            <a:avLst/>
          </a:prstGeom>
          <a:noFill/>
        </p:spPr>
        <p:txBody>
          <a:bodyPr wrap="square" lIns="155902" tIns="77951" rIns="155902" bIns="77951" rtlCol="0">
            <a:spAutoFit/>
          </a:bodyPr>
          <a:lstStyle/>
          <a:p>
            <a:pPr algn="ctr"/>
            <a:r>
              <a:rPr lang="fr-FR" sz="1753" b="1" dirty="0">
                <a:solidFill>
                  <a:schemeClr val="bg1"/>
                </a:solidFill>
              </a:rPr>
              <a:t>36 rue des Fermes</a:t>
            </a:r>
            <a:br>
              <a:rPr lang="fr-FR" sz="1753" b="1" dirty="0">
                <a:solidFill>
                  <a:schemeClr val="bg1"/>
                </a:solidFill>
              </a:rPr>
            </a:br>
            <a:r>
              <a:rPr lang="fr-FR" sz="1753" b="1" dirty="0">
                <a:solidFill>
                  <a:schemeClr val="bg1"/>
                </a:solidFill>
              </a:rPr>
              <a:t>77700 Chessy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57" y="459037"/>
            <a:ext cx="5144163" cy="1078252"/>
          </a:xfrm>
          <a:prstGeom prst="rect">
            <a:avLst/>
          </a:prstGeom>
        </p:spPr>
      </p:pic>
      <p:pic>
        <p:nvPicPr>
          <p:cNvPr id="1026" name="Picture 2" descr="Eon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79" y="12468318"/>
            <a:ext cx="2574558" cy="120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6504057" y="3743251"/>
            <a:ext cx="4187740" cy="1200329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rgbClr val="33241F"/>
                </a:solidFill>
              </a:rPr>
              <a:t>Burn</a:t>
            </a:r>
            <a:r>
              <a:rPr lang="fr-FR" sz="2400" b="1" dirty="0">
                <a:solidFill>
                  <a:srgbClr val="33241F"/>
                </a:solidFill>
              </a:rPr>
              <a:t> </a:t>
            </a:r>
            <a:r>
              <a:rPr lang="fr-FR" sz="2400" b="1" dirty="0" smtClean="0">
                <a:solidFill>
                  <a:srgbClr val="33241F"/>
                </a:solidFill>
              </a:rPr>
              <a:t>out</a:t>
            </a:r>
          </a:p>
          <a:p>
            <a:pPr algn="ctr"/>
            <a:r>
              <a:rPr lang="fr-FR" sz="2400" b="1" dirty="0" smtClean="0">
                <a:solidFill>
                  <a:srgbClr val="33241F"/>
                </a:solidFill>
              </a:rPr>
              <a:t>Harcèlement</a:t>
            </a:r>
            <a:endParaRPr lang="fr-FR" sz="2400" b="1" dirty="0">
              <a:solidFill>
                <a:srgbClr val="33241F"/>
              </a:solidFill>
            </a:endParaRPr>
          </a:p>
          <a:p>
            <a:pPr algn="ctr"/>
            <a:r>
              <a:rPr lang="fr-FR" sz="2400" b="1" dirty="0">
                <a:solidFill>
                  <a:srgbClr val="33241F"/>
                </a:solidFill>
              </a:rPr>
              <a:t>Sommeil</a:t>
            </a: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24788</TotalTime>
  <Words>82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194</cp:revision>
  <cp:lastPrinted>2019-11-22T07:31:56Z</cp:lastPrinted>
  <dcterms:created xsi:type="dcterms:W3CDTF">2015-06-22T10:33:01Z</dcterms:created>
  <dcterms:modified xsi:type="dcterms:W3CDTF">2019-11-29T16:13:51Z</dcterms:modified>
</cp:coreProperties>
</file>