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10691813" cy="15119350"/>
  <p:notesSz cx="9939338" cy="6805613"/>
  <p:defaultTextStyle>
    <a:defPPr>
      <a:defRPr lang="fr-FR"/>
    </a:defPPr>
    <a:lvl1pPr marL="0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1pPr>
    <a:lvl2pPr marL="546125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2pPr>
    <a:lvl3pPr marL="1092249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3pPr>
    <a:lvl4pPr marL="1638376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4pPr>
    <a:lvl5pPr marL="2184500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5pPr>
    <a:lvl6pPr marL="2730625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6pPr>
    <a:lvl7pPr marL="3276750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7pPr>
    <a:lvl8pPr marL="3822874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8pPr>
    <a:lvl9pPr marL="4368999" algn="l" defTabSz="1092249" rtl="0" eaLnBrk="1" latinLnBrk="0" hangingPunct="1">
      <a:defRPr sz="23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9" userDrawn="1">
          <p15:clr>
            <a:srgbClr val="A4A3A4"/>
          </p15:clr>
        </p15:guide>
        <p15:guide id="2" pos="4748" userDrawn="1">
          <p15:clr>
            <a:srgbClr val="A4A3A4"/>
          </p15:clr>
        </p15:guide>
        <p15:guide id="3" orient="horz" pos="4763" userDrawn="1">
          <p15:clr>
            <a:srgbClr val="A4A3A4"/>
          </p15:clr>
        </p15:guide>
        <p15:guide id="4" pos="33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B0"/>
    <a:srgbClr val="33241F"/>
    <a:srgbClr val="0099FF"/>
    <a:srgbClr val="A8A8A8"/>
    <a:srgbClr val="C4BD97"/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 varScale="1">
        <p:scale>
          <a:sx n="36" d="100"/>
          <a:sy n="36" d="100"/>
        </p:scale>
        <p:origin x="2220" y="102"/>
      </p:cViewPr>
      <p:guideLst>
        <p:guide orient="horz" pos="2269"/>
        <p:guide pos="4748"/>
        <p:guide orient="horz" pos="4763"/>
        <p:guide pos="336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5" y="1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4" y="6464184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5" y="6464184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1892" y="4696803"/>
            <a:ext cx="9088042" cy="324086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3773" y="8567635"/>
            <a:ext cx="7484268" cy="386383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3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1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4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18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23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49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11381" y="318493"/>
            <a:ext cx="1988011" cy="6772207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41780" y="318493"/>
            <a:ext cx="5791397" cy="677220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583" y="9715589"/>
            <a:ext cx="9088042" cy="3002870"/>
          </a:xfrm>
        </p:spPr>
        <p:txBody>
          <a:bodyPr anchor="t"/>
          <a:lstStyle>
            <a:lvl1pPr algn="l">
              <a:defRPr sz="4869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583" y="6408227"/>
            <a:ext cx="9088042" cy="3307357"/>
          </a:xfrm>
        </p:spPr>
        <p:txBody>
          <a:bodyPr anchor="b"/>
          <a:lstStyle>
            <a:lvl1pPr marL="0" indent="0">
              <a:buNone/>
              <a:defRPr sz="2337">
                <a:solidFill>
                  <a:schemeClr val="tx1">
                    <a:tint val="75000"/>
                  </a:schemeClr>
                </a:solidFill>
              </a:defRPr>
            </a:lvl1pPr>
            <a:lvl2pPr marL="543724" indent="0">
              <a:buNone/>
              <a:defRPr sz="2337">
                <a:solidFill>
                  <a:schemeClr val="tx1">
                    <a:tint val="75000"/>
                  </a:schemeClr>
                </a:solidFill>
              </a:defRPr>
            </a:lvl2pPr>
            <a:lvl3pPr marL="1087448" indent="0">
              <a:buNone/>
              <a:defRPr sz="1948">
                <a:solidFill>
                  <a:schemeClr val="tx1">
                    <a:tint val="75000"/>
                  </a:schemeClr>
                </a:solidFill>
              </a:defRPr>
            </a:lvl3pPr>
            <a:lvl4pPr marL="1631173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4pPr>
            <a:lvl5pPr marL="2174897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5pPr>
            <a:lvl6pPr marL="2718621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6pPr>
            <a:lvl7pPr marL="3262345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7pPr>
            <a:lvl8pPr marL="3806069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8pPr>
            <a:lvl9pPr marL="4349793" indent="0">
              <a:buNone/>
              <a:defRPr sz="175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41783" y="1851424"/>
            <a:ext cx="3888775" cy="5239275"/>
          </a:xfrm>
        </p:spPr>
        <p:txBody>
          <a:bodyPr/>
          <a:lstStyle>
            <a:lvl1pPr>
              <a:defRPr sz="3506"/>
            </a:lvl1pPr>
            <a:lvl2pPr>
              <a:defRPr sz="2922"/>
            </a:lvl2pPr>
            <a:lvl3pPr>
              <a:defRPr sz="2337"/>
            </a:lvl3pPr>
            <a:lvl4pPr>
              <a:defRPr sz="2337"/>
            </a:lvl4pPr>
            <a:lvl5pPr>
              <a:defRPr sz="2337"/>
            </a:lvl5pPr>
            <a:lvl6pPr>
              <a:defRPr sz="2337"/>
            </a:lvl6pPr>
            <a:lvl7pPr>
              <a:defRPr sz="2337"/>
            </a:lvl7pPr>
            <a:lvl8pPr>
              <a:defRPr sz="2337"/>
            </a:lvl8pPr>
            <a:lvl9pPr>
              <a:defRPr sz="233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08750" y="1851424"/>
            <a:ext cx="3890633" cy="5239275"/>
          </a:xfrm>
        </p:spPr>
        <p:txBody>
          <a:bodyPr/>
          <a:lstStyle>
            <a:lvl1pPr>
              <a:defRPr sz="3506"/>
            </a:lvl1pPr>
            <a:lvl2pPr>
              <a:defRPr sz="2922"/>
            </a:lvl2pPr>
            <a:lvl3pPr>
              <a:defRPr sz="2337"/>
            </a:lvl3pPr>
            <a:lvl4pPr>
              <a:defRPr sz="2337"/>
            </a:lvl4pPr>
            <a:lvl5pPr>
              <a:defRPr sz="2337"/>
            </a:lvl5pPr>
            <a:lvl6pPr>
              <a:defRPr sz="2337"/>
            </a:lvl6pPr>
            <a:lvl7pPr>
              <a:defRPr sz="2337"/>
            </a:lvl7pPr>
            <a:lvl8pPr>
              <a:defRPr sz="2337"/>
            </a:lvl8pPr>
            <a:lvl9pPr>
              <a:defRPr sz="233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595" y="605477"/>
            <a:ext cx="9622633" cy="251989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6" y="3384361"/>
            <a:ext cx="4724073" cy="1410437"/>
          </a:xfrm>
        </p:spPr>
        <p:txBody>
          <a:bodyPr anchor="b"/>
          <a:lstStyle>
            <a:lvl1pPr marL="0" indent="0">
              <a:buNone/>
              <a:defRPr sz="2922" b="1"/>
            </a:lvl1pPr>
            <a:lvl2pPr marL="543724" indent="0">
              <a:buNone/>
              <a:defRPr sz="2337" b="1"/>
            </a:lvl2pPr>
            <a:lvl3pPr marL="1087448" indent="0">
              <a:buNone/>
              <a:defRPr sz="2337" b="1"/>
            </a:lvl3pPr>
            <a:lvl4pPr marL="1631173" indent="0">
              <a:buNone/>
              <a:defRPr sz="1948" b="1"/>
            </a:lvl4pPr>
            <a:lvl5pPr marL="2174897" indent="0">
              <a:buNone/>
              <a:defRPr sz="1948" b="1"/>
            </a:lvl5pPr>
            <a:lvl6pPr marL="2718621" indent="0">
              <a:buNone/>
              <a:defRPr sz="1948" b="1"/>
            </a:lvl6pPr>
            <a:lvl7pPr marL="3262345" indent="0">
              <a:buNone/>
              <a:defRPr sz="1948" b="1"/>
            </a:lvl7pPr>
            <a:lvl8pPr marL="3806069" indent="0">
              <a:buNone/>
              <a:defRPr sz="1948" b="1"/>
            </a:lvl8pPr>
            <a:lvl9pPr marL="4349793" indent="0">
              <a:buNone/>
              <a:defRPr sz="1948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596" y="4794793"/>
            <a:ext cx="4724073" cy="8711125"/>
          </a:xfrm>
        </p:spPr>
        <p:txBody>
          <a:bodyPr/>
          <a:lstStyle>
            <a:lvl1pPr>
              <a:defRPr sz="2922"/>
            </a:lvl1pPr>
            <a:lvl2pPr>
              <a:defRPr sz="2337"/>
            </a:lvl2pPr>
            <a:lvl3pPr>
              <a:defRPr sz="2337"/>
            </a:lvl3pPr>
            <a:lvl4pPr>
              <a:defRPr sz="1948"/>
            </a:lvl4pPr>
            <a:lvl5pPr>
              <a:defRPr sz="1948"/>
            </a:lvl5pPr>
            <a:lvl6pPr>
              <a:defRPr sz="1948"/>
            </a:lvl6pPr>
            <a:lvl7pPr>
              <a:defRPr sz="1948"/>
            </a:lvl7pPr>
            <a:lvl8pPr>
              <a:defRPr sz="1948"/>
            </a:lvl8pPr>
            <a:lvl9pPr>
              <a:defRPr sz="1948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1297" y="3384361"/>
            <a:ext cx="4725929" cy="1410437"/>
          </a:xfrm>
        </p:spPr>
        <p:txBody>
          <a:bodyPr anchor="b"/>
          <a:lstStyle>
            <a:lvl1pPr marL="0" indent="0">
              <a:buNone/>
              <a:defRPr sz="2922" b="1"/>
            </a:lvl1pPr>
            <a:lvl2pPr marL="543724" indent="0">
              <a:buNone/>
              <a:defRPr sz="2337" b="1"/>
            </a:lvl2pPr>
            <a:lvl3pPr marL="1087448" indent="0">
              <a:buNone/>
              <a:defRPr sz="2337" b="1"/>
            </a:lvl3pPr>
            <a:lvl4pPr marL="1631173" indent="0">
              <a:buNone/>
              <a:defRPr sz="1948" b="1"/>
            </a:lvl4pPr>
            <a:lvl5pPr marL="2174897" indent="0">
              <a:buNone/>
              <a:defRPr sz="1948" b="1"/>
            </a:lvl5pPr>
            <a:lvl6pPr marL="2718621" indent="0">
              <a:buNone/>
              <a:defRPr sz="1948" b="1"/>
            </a:lvl6pPr>
            <a:lvl7pPr marL="3262345" indent="0">
              <a:buNone/>
              <a:defRPr sz="1948" b="1"/>
            </a:lvl7pPr>
            <a:lvl8pPr marL="3806069" indent="0">
              <a:buNone/>
              <a:defRPr sz="1948" b="1"/>
            </a:lvl8pPr>
            <a:lvl9pPr marL="4349793" indent="0">
              <a:buNone/>
              <a:defRPr sz="1948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1297" y="4794793"/>
            <a:ext cx="4725929" cy="8711125"/>
          </a:xfrm>
        </p:spPr>
        <p:txBody>
          <a:bodyPr/>
          <a:lstStyle>
            <a:lvl1pPr>
              <a:defRPr sz="2922"/>
            </a:lvl1pPr>
            <a:lvl2pPr>
              <a:defRPr sz="2337"/>
            </a:lvl2pPr>
            <a:lvl3pPr>
              <a:defRPr sz="2337"/>
            </a:lvl3pPr>
            <a:lvl4pPr>
              <a:defRPr sz="1948"/>
            </a:lvl4pPr>
            <a:lvl5pPr>
              <a:defRPr sz="1948"/>
            </a:lvl5pPr>
            <a:lvl6pPr>
              <a:defRPr sz="1948"/>
            </a:lvl6pPr>
            <a:lvl7pPr>
              <a:defRPr sz="1948"/>
            </a:lvl7pPr>
            <a:lvl8pPr>
              <a:defRPr sz="1948"/>
            </a:lvl8pPr>
            <a:lvl9pPr>
              <a:defRPr sz="1948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593" y="601977"/>
            <a:ext cx="3517532" cy="2561889"/>
          </a:xfrm>
        </p:spPr>
        <p:txBody>
          <a:bodyPr anchor="b"/>
          <a:lstStyle>
            <a:lvl1pPr algn="l">
              <a:defRPr sz="2337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204" y="601976"/>
            <a:ext cx="5977021" cy="12903946"/>
          </a:xfrm>
        </p:spPr>
        <p:txBody>
          <a:bodyPr/>
          <a:lstStyle>
            <a:lvl1pPr>
              <a:defRPr sz="3701"/>
            </a:lvl1pPr>
            <a:lvl2pPr>
              <a:defRPr sz="3506"/>
            </a:lvl2pPr>
            <a:lvl3pPr>
              <a:defRPr sz="2922"/>
            </a:lvl3pPr>
            <a:lvl4pPr>
              <a:defRPr sz="2337"/>
            </a:lvl4pPr>
            <a:lvl5pPr>
              <a:defRPr sz="2337"/>
            </a:lvl5pPr>
            <a:lvl6pPr>
              <a:defRPr sz="2337"/>
            </a:lvl6pPr>
            <a:lvl7pPr>
              <a:defRPr sz="2337"/>
            </a:lvl7pPr>
            <a:lvl8pPr>
              <a:defRPr sz="2337"/>
            </a:lvl8pPr>
            <a:lvl9pPr>
              <a:defRPr sz="233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593" y="3163865"/>
            <a:ext cx="3517532" cy="10342055"/>
          </a:xfrm>
        </p:spPr>
        <p:txBody>
          <a:bodyPr/>
          <a:lstStyle>
            <a:lvl1pPr marL="0" indent="0">
              <a:buNone/>
              <a:defRPr sz="1753"/>
            </a:lvl1pPr>
            <a:lvl2pPr marL="543724" indent="0">
              <a:buNone/>
              <a:defRPr sz="1363"/>
            </a:lvl2pPr>
            <a:lvl3pPr marL="1087448" indent="0">
              <a:buNone/>
              <a:defRPr sz="1169"/>
            </a:lvl3pPr>
            <a:lvl4pPr marL="1631173" indent="0">
              <a:buNone/>
              <a:defRPr sz="974"/>
            </a:lvl4pPr>
            <a:lvl5pPr marL="2174897" indent="0">
              <a:buNone/>
              <a:defRPr sz="974"/>
            </a:lvl5pPr>
            <a:lvl6pPr marL="2718621" indent="0">
              <a:buNone/>
              <a:defRPr sz="974"/>
            </a:lvl6pPr>
            <a:lvl7pPr marL="3262345" indent="0">
              <a:buNone/>
              <a:defRPr sz="974"/>
            </a:lvl7pPr>
            <a:lvl8pPr marL="3806069" indent="0">
              <a:buNone/>
              <a:defRPr sz="974"/>
            </a:lvl8pPr>
            <a:lvl9pPr marL="4349793" indent="0">
              <a:buNone/>
              <a:defRPr sz="974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671" y="10583551"/>
            <a:ext cx="6415088" cy="1249445"/>
          </a:xfrm>
        </p:spPr>
        <p:txBody>
          <a:bodyPr anchor="b"/>
          <a:lstStyle>
            <a:lvl1pPr algn="l">
              <a:defRPr sz="2337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671" y="1350945"/>
            <a:ext cx="6415088" cy="9071610"/>
          </a:xfrm>
        </p:spPr>
        <p:txBody>
          <a:bodyPr/>
          <a:lstStyle>
            <a:lvl1pPr marL="0" indent="0">
              <a:buNone/>
              <a:defRPr sz="3701"/>
            </a:lvl1pPr>
            <a:lvl2pPr marL="543724" indent="0">
              <a:buNone/>
              <a:defRPr sz="3506"/>
            </a:lvl2pPr>
            <a:lvl3pPr marL="1087448" indent="0">
              <a:buNone/>
              <a:defRPr sz="2922"/>
            </a:lvl3pPr>
            <a:lvl4pPr marL="1631173" indent="0">
              <a:buNone/>
              <a:defRPr sz="2337"/>
            </a:lvl4pPr>
            <a:lvl5pPr marL="2174897" indent="0">
              <a:buNone/>
              <a:defRPr sz="2337"/>
            </a:lvl5pPr>
            <a:lvl6pPr marL="2718621" indent="0">
              <a:buNone/>
              <a:defRPr sz="2337"/>
            </a:lvl6pPr>
            <a:lvl7pPr marL="3262345" indent="0">
              <a:buNone/>
              <a:defRPr sz="2337"/>
            </a:lvl7pPr>
            <a:lvl8pPr marL="3806069" indent="0">
              <a:buNone/>
              <a:defRPr sz="2337"/>
            </a:lvl8pPr>
            <a:lvl9pPr marL="4349793" indent="0">
              <a:buNone/>
              <a:defRPr sz="2337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671" y="11832996"/>
            <a:ext cx="6415088" cy="1774425"/>
          </a:xfrm>
        </p:spPr>
        <p:txBody>
          <a:bodyPr/>
          <a:lstStyle>
            <a:lvl1pPr marL="0" indent="0">
              <a:buNone/>
              <a:defRPr sz="1753"/>
            </a:lvl1pPr>
            <a:lvl2pPr marL="543724" indent="0">
              <a:buNone/>
              <a:defRPr sz="1363"/>
            </a:lvl2pPr>
            <a:lvl3pPr marL="1087448" indent="0">
              <a:buNone/>
              <a:defRPr sz="1169"/>
            </a:lvl3pPr>
            <a:lvl4pPr marL="1631173" indent="0">
              <a:buNone/>
              <a:defRPr sz="974"/>
            </a:lvl4pPr>
            <a:lvl5pPr marL="2174897" indent="0">
              <a:buNone/>
              <a:defRPr sz="974"/>
            </a:lvl5pPr>
            <a:lvl6pPr marL="2718621" indent="0">
              <a:buNone/>
              <a:defRPr sz="974"/>
            </a:lvl6pPr>
            <a:lvl7pPr marL="3262345" indent="0">
              <a:buNone/>
              <a:defRPr sz="974"/>
            </a:lvl7pPr>
            <a:lvl8pPr marL="3806069" indent="0">
              <a:buNone/>
              <a:defRPr sz="974"/>
            </a:lvl8pPr>
            <a:lvl9pPr marL="4349793" indent="0">
              <a:buNone/>
              <a:defRPr sz="974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595" y="605477"/>
            <a:ext cx="9622633" cy="2519894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595" y="3527852"/>
            <a:ext cx="9622633" cy="9978074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596" y="14013403"/>
            <a:ext cx="2494757" cy="804967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13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28/11/2019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043" y="14013403"/>
            <a:ext cx="3385740" cy="804967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13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2470" y="14013403"/>
            <a:ext cx="2494757" cy="804967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13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87448" rtl="0" eaLnBrk="1" latinLnBrk="0" hangingPunct="1">
        <a:spcBef>
          <a:spcPct val="0"/>
        </a:spcBef>
        <a:buNone/>
        <a:defRPr sz="52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7794" indent="-407794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1" kern="1200">
          <a:solidFill>
            <a:schemeClr val="tx1"/>
          </a:solidFill>
          <a:latin typeface="+mn-lt"/>
          <a:ea typeface="+mn-ea"/>
          <a:cs typeface="+mn-cs"/>
        </a:defRPr>
      </a:lvl1pPr>
      <a:lvl2pPr marL="883553" indent="-339829" algn="l" defTabSz="1087448" rtl="0" eaLnBrk="1" latinLnBrk="0" hangingPunct="1">
        <a:spcBef>
          <a:spcPct val="20000"/>
        </a:spcBef>
        <a:buFont typeface="Arial" panose="020B0604020202020204" pitchFamily="34" charset="0"/>
        <a:buChar char="–"/>
        <a:defRPr sz="3506" kern="1200">
          <a:solidFill>
            <a:schemeClr val="tx1"/>
          </a:solidFill>
          <a:latin typeface="+mn-lt"/>
          <a:ea typeface="+mn-ea"/>
          <a:cs typeface="+mn-cs"/>
        </a:defRPr>
      </a:lvl2pPr>
      <a:lvl3pPr marL="1359312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2922" kern="1200">
          <a:solidFill>
            <a:schemeClr val="tx1"/>
          </a:solidFill>
          <a:latin typeface="+mn-lt"/>
          <a:ea typeface="+mn-ea"/>
          <a:cs typeface="+mn-cs"/>
        </a:defRPr>
      </a:lvl3pPr>
      <a:lvl4pPr marL="1903035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–"/>
        <a:defRPr sz="2337" kern="1200">
          <a:solidFill>
            <a:schemeClr val="tx1"/>
          </a:solidFill>
          <a:latin typeface="+mn-lt"/>
          <a:ea typeface="+mn-ea"/>
          <a:cs typeface="+mn-cs"/>
        </a:defRPr>
      </a:lvl4pPr>
      <a:lvl5pPr marL="2446759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»"/>
        <a:defRPr sz="2337" kern="1200">
          <a:solidFill>
            <a:schemeClr val="tx1"/>
          </a:solidFill>
          <a:latin typeface="+mn-lt"/>
          <a:ea typeface="+mn-ea"/>
          <a:cs typeface="+mn-cs"/>
        </a:defRPr>
      </a:lvl5pPr>
      <a:lvl6pPr marL="2990483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6pPr>
      <a:lvl7pPr marL="3534209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7pPr>
      <a:lvl8pPr marL="4077933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8pPr>
      <a:lvl9pPr marL="4621656" indent="-271862" algn="l" defTabSz="1087448" rtl="0" eaLnBrk="1" latinLnBrk="0" hangingPunct="1">
        <a:spcBef>
          <a:spcPct val="2000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1pPr>
      <a:lvl2pPr marL="543724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2pPr>
      <a:lvl3pPr marL="1087448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3pPr>
      <a:lvl4pPr marL="1631173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4pPr>
      <a:lvl5pPr marL="2174897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5pPr>
      <a:lvl6pPr marL="2718621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6pPr>
      <a:lvl7pPr marL="3262345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7pPr>
      <a:lvl8pPr marL="3806069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8pPr>
      <a:lvl9pPr marL="4349793" algn="l" defTabSz="1087448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603" y="192505"/>
            <a:ext cx="10656137" cy="23861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573"/>
          </a:p>
        </p:txBody>
      </p:sp>
      <p:sp>
        <p:nvSpPr>
          <p:cNvPr id="27" name="ZoneTexte 26"/>
          <p:cNvSpPr txBox="1"/>
          <p:nvPr/>
        </p:nvSpPr>
        <p:spPr>
          <a:xfrm>
            <a:off x="737394" y="13775154"/>
            <a:ext cx="3381506" cy="721011"/>
          </a:xfrm>
          <a:prstGeom prst="rect">
            <a:avLst/>
          </a:prstGeom>
          <a:noFill/>
        </p:spPr>
        <p:txBody>
          <a:bodyPr wrap="square" lIns="165399" tIns="82699" rIns="165399" bIns="82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400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1551" y="13775154"/>
            <a:ext cx="3300147" cy="691734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-1073" y="813570"/>
            <a:ext cx="10691813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solidFill>
                  <a:srgbClr val="33241F"/>
                </a:solidFill>
              </a:rPr>
              <a:t>Les </a:t>
            </a:r>
            <a:r>
              <a:rPr lang="fr-FR" sz="4400" b="1" dirty="0" smtClean="0">
                <a:solidFill>
                  <a:srgbClr val="33241F"/>
                </a:solidFill>
              </a:rPr>
              <a:t>5 éléments</a:t>
            </a:r>
            <a:endParaRPr lang="fr-FR" sz="4400" b="1" dirty="0">
              <a:solidFill>
                <a:srgbClr val="33241F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31083"/>
            <a:ext cx="10691814" cy="1080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24822</TotalTime>
  <Words>4</Words>
  <Application>Microsoft Office PowerPoint</Application>
  <PresentationFormat>Personnalisé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Utilisateur Windows</cp:lastModifiedBy>
  <cp:revision>201</cp:revision>
  <cp:lastPrinted>2019-11-22T07:31:56Z</cp:lastPrinted>
  <dcterms:created xsi:type="dcterms:W3CDTF">2015-06-22T10:33:01Z</dcterms:created>
  <dcterms:modified xsi:type="dcterms:W3CDTF">2019-11-28T15:33:27Z</dcterms:modified>
</cp:coreProperties>
</file>