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9" r:id="rId3"/>
    <p:sldId id="260" r:id="rId4"/>
    <p:sldId id="264" r:id="rId5"/>
    <p:sldId id="263" r:id="rId6"/>
    <p:sldId id="261" r:id="rId7"/>
    <p:sldId id="262" r:id="rId8"/>
    <p:sldId id="266" r:id="rId9"/>
    <p:sldId id="277" r:id="rId10"/>
    <p:sldId id="268" r:id="rId11"/>
    <p:sldId id="267" r:id="rId12"/>
    <p:sldId id="271" r:id="rId13"/>
    <p:sldId id="270" r:id="rId14"/>
    <p:sldId id="256" r:id="rId15"/>
    <p:sldId id="258" r:id="rId16"/>
    <p:sldId id="275" r:id="rId17"/>
    <p:sldId id="276" r:id="rId18"/>
    <p:sldId id="274" r:id="rId19"/>
    <p:sldId id="279" r:id="rId20"/>
    <p:sldId id="272" r:id="rId21"/>
    <p:sldId id="273" r:id="rId22"/>
    <p:sldId id="269" r:id="rId23"/>
    <p:sldId id="265" r:id="rId24"/>
    <p:sldId id="278" r:id="rId25"/>
  </p:sldIdLst>
  <p:sldSz cx="36720463" cy="36720463"/>
  <p:notesSz cx="7104063" cy="10234613"/>
  <p:defaultTextStyle>
    <a:defPPr>
      <a:defRPr lang="fr-FR"/>
    </a:defPPr>
    <a:lvl1pPr marL="0" algn="l" defTabSz="3521771" rtl="0" eaLnBrk="1" latinLnBrk="0" hangingPunct="1">
      <a:defRPr sz="6930" kern="1200">
        <a:solidFill>
          <a:schemeClr val="tx1"/>
        </a:solidFill>
        <a:latin typeface="+mn-lt"/>
        <a:ea typeface="+mn-ea"/>
        <a:cs typeface="+mn-cs"/>
      </a:defRPr>
    </a:lvl1pPr>
    <a:lvl2pPr marL="1760890" algn="l" defTabSz="3521771" rtl="0" eaLnBrk="1" latinLnBrk="0" hangingPunct="1">
      <a:defRPr sz="6930" kern="1200">
        <a:solidFill>
          <a:schemeClr val="tx1"/>
        </a:solidFill>
        <a:latin typeface="+mn-lt"/>
        <a:ea typeface="+mn-ea"/>
        <a:cs typeface="+mn-cs"/>
      </a:defRPr>
    </a:lvl2pPr>
    <a:lvl3pPr marL="3521771" algn="l" defTabSz="3521771" rtl="0" eaLnBrk="1" latinLnBrk="0" hangingPunct="1">
      <a:defRPr sz="6930" kern="1200">
        <a:solidFill>
          <a:schemeClr val="tx1"/>
        </a:solidFill>
        <a:latin typeface="+mn-lt"/>
        <a:ea typeface="+mn-ea"/>
        <a:cs typeface="+mn-cs"/>
      </a:defRPr>
    </a:lvl3pPr>
    <a:lvl4pPr marL="5282651" algn="l" defTabSz="3521771" rtl="0" eaLnBrk="1" latinLnBrk="0" hangingPunct="1">
      <a:defRPr sz="6930" kern="1200">
        <a:solidFill>
          <a:schemeClr val="tx1"/>
        </a:solidFill>
        <a:latin typeface="+mn-lt"/>
        <a:ea typeface="+mn-ea"/>
        <a:cs typeface="+mn-cs"/>
      </a:defRPr>
    </a:lvl4pPr>
    <a:lvl5pPr marL="7043532" algn="l" defTabSz="3521771" rtl="0" eaLnBrk="1" latinLnBrk="0" hangingPunct="1">
      <a:defRPr sz="6930" kern="1200">
        <a:solidFill>
          <a:schemeClr val="tx1"/>
        </a:solidFill>
        <a:latin typeface="+mn-lt"/>
        <a:ea typeface="+mn-ea"/>
        <a:cs typeface="+mn-cs"/>
      </a:defRPr>
    </a:lvl5pPr>
    <a:lvl6pPr marL="8804422" algn="l" defTabSz="3521771" rtl="0" eaLnBrk="1" latinLnBrk="0" hangingPunct="1">
      <a:defRPr sz="6930" kern="1200">
        <a:solidFill>
          <a:schemeClr val="tx1"/>
        </a:solidFill>
        <a:latin typeface="+mn-lt"/>
        <a:ea typeface="+mn-ea"/>
        <a:cs typeface="+mn-cs"/>
      </a:defRPr>
    </a:lvl6pPr>
    <a:lvl7pPr marL="10565313" algn="l" defTabSz="3521771" rtl="0" eaLnBrk="1" latinLnBrk="0" hangingPunct="1">
      <a:defRPr sz="6930" kern="1200">
        <a:solidFill>
          <a:schemeClr val="tx1"/>
        </a:solidFill>
        <a:latin typeface="+mn-lt"/>
        <a:ea typeface="+mn-ea"/>
        <a:cs typeface="+mn-cs"/>
      </a:defRPr>
    </a:lvl7pPr>
    <a:lvl8pPr marL="12326193" algn="l" defTabSz="3521771" rtl="0" eaLnBrk="1" latinLnBrk="0" hangingPunct="1">
      <a:defRPr sz="6930" kern="1200">
        <a:solidFill>
          <a:schemeClr val="tx1"/>
        </a:solidFill>
        <a:latin typeface="+mn-lt"/>
        <a:ea typeface="+mn-ea"/>
        <a:cs typeface="+mn-cs"/>
      </a:defRPr>
    </a:lvl8pPr>
    <a:lvl9pPr marL="14087073" algn="l" defTabSz="3521771" rtl="0" eaLnBrk="1" latinLnBrk="0" hangingPunct="1">
      <a:defRPr sz="693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71" userDrawn="1">
          <p15:clr>
            <a:srgbClr val="A4A3A4"/>
          </p15:clr>
        </p15:guide>
        <p15:guide id="2" pos="115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03" autoAdjust="0"/>
    <p:restoredTop sz="94660"/>
  </p:normalViewPr>
  <p:slideViewPr>
    <p:cSldViewPr snapToGrid="0" showGuides="1">
      <p:cViewPr>
        <p:scale>
          <a:sx n="15" d="100"/>
          <a:sy n="15" d="100"/>
        </p:scale>
        <p:origin x="1608" y="24"/>
      </p:cViewPr>
      <p:guideLst>
        <p:guide orient="horz" pos="11571"/>
        <p:guide pos="1157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-38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54035" y="6009579"/>
            <a:ext cx="31212394" cy="12784161"/>
          </a:xfrm>
        </p:spPr>
        <p:txBody>
          <a:bodyPr anchor="b"/>
          <a:lstStyle>
            <a:lvl1pPr algn="ctr">
              <a:defRPr sz="24095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90058" y="19286746"/>
            <a:ext cx="27540347" cy="8865609"/>
          </a:xfrm>
        </p:spPr>
        <p:txBody>
          <a:bodyPr/>
          <a:lstStyle>
            <a:lvl1pPr marL="0" indent="0" algn="ctr">
              <a:buNone/>
              <a:defRPr sz="9638"/>
            </a:lvl1pPr>
            <a:lvl2pPr marL="1836024" indent="0" algn="ctr">
              <a:buNone/>
              <a:defRPr sz="8032"/>
            </a:lvl2pPr>
            <a:lvl3pPr marL="3672048" indent="0" algn="ctr">
              <a:buNone/>
              <a:defRPr sz="7228"/>
            </a:lvl3pPr>
            <a:lvl4pPr marL="5508071" indent="0" algn="ctr">
              <a:buNone/>
              <a:defRPr sz="6425"/>
            </a:lvl4pPr>
            <a:lvl5pPr marL="7344095" indent="0" algn="ctr">
              <a:buNone/>
              <a:defRPr sz="6425"/>
            </a:lvl5pPr>
            <a:lvl6pPr marL="9180119" indent="0" algn="ctr">
              <a:buNone/>
              <a:defRPr sz="6425"/>
            </a:lvl6pPr>
            <a:lvl7pPr marL="11016143" indent="0" algn="ctr">
              <a:buNone/>
              <a:defRPr sz="6425"/>
            </a:lvl7pPr>
            <a:lvl8pPr marL="12852166" indent="0" algn="ctr">
              <a:buNone/>
              <a:defRPr sz="6425"/>
            </a:lvl8pPr>
            <a:lvl9pPr marL="14688190" indent="0" algn="ctr">
              <a:buNone/>
              <a:defRPr sz="6425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E9EA-257C-478E-9995-C0F12F41FA25}" type="datetimeFigureOut">
              <a:rPr lang="fr-FR" smtClean="0"/>
              <a:t>30/11/2019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23AB-ECC1-409E-BC98-963E8BEFE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657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E9EA-257C-478E-9995-C0F12F41FA25}" type="datetimeFigureOut">
              <a:rPr lang="fr-FR" smtClean="0"/>
              <a:t>30/11/2019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23AB-ECC1-409E-BC98-963E8BEFE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193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278083" y="1955025"/>
            <a:ext cx="7917850" cy="3111889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24534" y="1955025"/>
            <a:ext cx="23294544" cy="3111889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E9EA-257C-478E-9995-C0F12F41FA25}" type="datetimeFigureOut">
              <a:rPr lang="fr-FR" smtClean="0"/>
              <a:t>30/11/2019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23AB-ECC1-409E-BC98-963E8BEFE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267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E9EA-257C-478E-9995-C0F12F41FA25}" type="datetimeFigureOut">
              <a:rPr lang="fr-FR" smtClean="0"/>
              <a:t>30/11/2019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23AB-ECC1-409E-BC98-963E8BEFE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6907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409" y="9154626"/>
            <a:ext cx="31671399" cy="15274690"/>
          </a:xfrm>
        </p:spPr>
        <p:txBody>
          <a:bodyPr anchor="b"/>
          <a:lstStyle>
            <a:lvl1pPr>
              <a:defRPr sz="24095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5409" y="24573820"/>
            <a:ext cx="31671399" cy="8032599"/>
          </a:xfrm>
        </p:spPr>
        <p:txBody>
          <a:bodyPr/>
          <a:lstStyle>
            <a:lvl1pPr marL="0" indent="0">
              <a:buNone/>
              <a:defRPr sz="9638">
                <a:solidFill>
                  <a:schemeClr val="tx1"/>
                </a:solidFill>
              </a:defRPr>
            </a:lvl1pPr>
            <a:lvl2pPr marL="1836024" indent="0">
              <a:buNone/>
              <a:defRPr sz="8032">
                <a:solidFill>
                  <a:schemeClr val="tx1">
                    <a:tint val="75000"/>
                  </a:schemeClr>
                </a:solidFill>
              </a:defRPr>
            </a:lvl2pPr>
            <a:lvl3pPr marL="3672048" indent="0">
              <a:buNone/>
              <a:defRPr sz="7228">
                <a:solidFill>
                  <a:schemeClr val="tx1">
                    <a:tint val="75000"/>
                  </a:schemeClr>
                </a:solidFill>
              </a:defRPr>
            </a:lvl3pPr>
            <a:lvl4pPr marL="5508071" indent="0">
              <a:buNone/>
              <a:defRPr sz="6425">
                <a:solidFill>
                  <a:schemeClr val="tx1">
                    <a:tint val="75000"/>
                  </a:schemeClr>
                </a:solidFill>
              </a:defRPr>
            </a:lvl4pPr>
            <a:lvl5pPr marL="7344095" indent="0">
              <a:buNone/>
              <a:defRPr sz="6425">
                <a:solidFill>
                  <a:schemeClr val="tx1">
                    <a:tint val="75000"/>
                  </a:schemeClr>
                </a:solidFill>
              </a:defRPr>
            </a:lvl5pPr>
            <a:lvl6pPr marL="9180119" indent="0">
              <a:buNone/>
              <a:defRPr sz="6425">
                <a:solidFill>
                  <a:schemeClr val="tx1">
                    <a:tint val="75000"/>
                  </a:schemeClr>
                </a:solidFill>
              </a:defRPr>
            </a:lvl6pPr>
            <a:lvl7pPr marL="11016143" indent="0">
              <a:buNone/>
              <a:defRPr sz="6425">
                <a:solidFill>
                  <a:schemeClr val="tx1">
                    <a:tint val="75000"/>
                  </a:schemeClr>
                </a:solidFill>
              </a:defRPr>
            </a:lvl7pPr>
            <a:lvl8pPr marL="12852166" indent="0">
              <a:buNone/>
              <a:defRPr sz="6425">
                <a:solidFill>
                  <a:schemeClr val="tx1">
                    <a:tint val="75000"/>
                  </a:schemeClr>
                </a:solidFill>
              </a:defRPr>
            </a:lvl8pPr>
            <a:lvl9pPr marL="14688190" indent="0">
              <a:buNone/>
              <a:defRPr sz="6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E9EA-257C-478E-9995-C0F12F41FA25}" type="datetimeFigureOut">
              <a:rPr lang="fr-FR" smtClean="0"/>
              <a:t>30/11/2019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23AB-ECC1-409E-BC98-963E8BEFE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2955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4532" y="9775123"/>
            <a:ext cx="15606197" cy="2329879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89734" y="9775123"/>
            <a:ext cx="15606197" cy="2329879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E9EA-257C-478E-9995-C0F12F41FA25}" type="datetimeFigureOut">
              <a:rPr lang="fr-FR" smtClean="0"/>
              <a:t>30/11/2019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23AB-ECC1-409E-BC98-963E8BEFE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673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315" y="1955033"/>
            <a:ext cx="31671399" cy="7097592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9318" y="9001616"/>
            <a:ext cx="15534475" cy="4411553"/>
          </a:xfrm>
        </p:spPr>
        <p:txBody>
          <a:bodyPr anchor="b"/>
          <a:lstStyle>
            <a:lvl1pPr marL="0" indent="0">
              <a:buNone/>
              <a:defRPr sz="9638" b="1"/>
            </a:lvl1pPr>
            <a:lvl2pPr marL="1836024" indent="0">
              <a:buNone/>
              <a:defRPr sz="8032" b="1"/>
            </a:lvl2pPr>
            <a:lvl3pPr marL="3672048" indent="0">
              <a:buNone/>
              <a:defRPr sz="7228" b="1"/>
            </a:lvl3pPr>
            <a:lvl4pPr marL="5508071" indent="0">
              <a:buNone/>
              <a:defRPr sz="6425" b="1"/>
            </a:lvl4pPr>
            <a:lvl5pPr marL="7344095" indent="0">
              <a:buNone/>
              <a:defRPr sz="6425" b="1"/>
            </a:lvl5pPr>
            <a:lvl6pPr marL="9180119" indent="0">
              <a:buNone/>
              <a:defRPr sz="6425" b="1"/>
            </a:lvl6pPr>
            <a:lvl7pPr marL="11016143" indent="0">
              <a:buNone/>
              <a:defRPr sz="6425" b="1"/>
            </a:lvl7pPr>
            <a:lvl8pPr marL="12852166" indent="0">
              <a:buNone/>
              <a:defRPr sz="6425" b="1"/>
            </a:lvl8pPr>
            <a:lvl9pPr marL="14688190" indent="0">
              <a:buNone/>
              <a:defRPr sz="6425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29318" y="13413169"/>
            <a:ext cx="15534475" cy="19728751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89736" y="9001616"/>
            <a:ext cx="15610980" cy="4411553"/>
          </a:xfrm>
        </p:spPr>
        <p:txBody>
          <a:bodyPr anchor="b"/>
          <a:lstStyle>
            <a:lvl1pPr marL="0" indent="0">
              <a:buNone/>
              <a:defRPr sz="9638" b="1"/>
            </a:lvl1pPr>
            <a:lvl2pPr marL="1836024" indent="0">
              <a:buNone/>
              <a:defRPr sz="8032" b="1"/>
            </a:lvl2pPr>
            <a:lvl3pPr marL="3672048" indent="0">
              <a:buNone/>
              <a:defRPr sz="7228" b="1"/>
            </a:lvl3pPr>
            <a:lvl4pPr marL="5508071" indent="0">
              <a:buNone/>
              <a:defRPr sz="6425" b="1"/>
            </a:lvl4pPr>
            <a:lvl5pPr marL="7344095" indent="0">
              <a:buNone/>
              <a:defRPr sz="6425" b="1"/>
            </a:lvl5pPr>
            <a:lvl6pPr marL="9180119" indent="0">
              <a:buNone/>
              <a:defRPr sz="6425" b="1"/>
            </a:lvl6pPr>
            <a:lvl7pPr marL="11016143" indent="0">
              <a:buNone/>
              <a:defRPr sz="6425" b="1"/>
            </a:lvl7pPr>
            <a:lvl8pPr marL="12852166" indent="0">
              <a:buNone/>
              <a:defRPr sz="6425" b="1"/>
            </a:lvl8pPr>
            <a:lvl9pPr marL="14688190" indent="0">
              <a:buNone/>
              <a:defRPr sz="6425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89736" y="13413169"/>
            <a:ext cx="15610980" cy="19728751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E9EA-257C-478E-9995-C0F12F41FA25}" type="datetimeFigureOut">
              <a:rPr lang="fr-FR" smtClean="0"/>
              <a:t>30/11/2019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23AB-ECC1-409E-BC98-963E8BEFE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2900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E9EA-257C-478E-9995-C0F12F41FA25}" type="datetimeFigureOut">
              <a:rPr lang="fr-FR" smtClean="0"/>
              <a:t>30/11/2019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23AB-ECC1-409E-BC98-963E8BEFE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4338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E9EA-257C-478E-9995-C0F12F41FA25}" type="datetimeFigureOut">
              <a:rPr lang="fr-FR" smtClean="0"/>
              <a:t>30/11/2019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23AB-ECC1-409E-BC98-963E8BEFE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197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315" y="2448031"/>
            <a:ext cx="11843305" cy="8568108"/>
          </a:xfrm>
        </p:spPr>
        <p:txBody>
          <a:bodyPr anchor="b"/>
          <a:lstStyle>
            <a:lvl1pPr>
              <a:defRPr sz="12851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10980" y="5287075"/>
            <a:ext cx="18589734" cy="26095329"/>
          </a:xfrm>
        </p:spPr>
        <p:txBody>
          <a:bodyPr/>
          <a:lstStyle>
            <a:lvl1pPr>
              <a:defRPr sz="12851"/>
            </a:lvl1pPr>
            <a:lvl2pPr>
              <a:defRPr sz="11244"/>
            </a:lvl2pPr>
            <a:lvl3pPr>
              <a:defRPr sz="9638"/>
            </a:lvl3pPr>
            <a:lvl4pPr>
              <a:defRPr sz="8032"/>
            </a:lvl4pPr>
            <a:lvl5pPr>
              <a:defRPr sz="8032"/>
            </a:lvl5pPr>
            <a:lvl6pPr>
              <a:defRPr sz="8032"/>
            </a:lvl6pPr>
            <a:lvl7pPr>
              <a:defRPr sz="8032"/>
            </a:lvl7pPr>
            <a:lvl8pPr>
              <a:defRPr sz="8032"/>
            </a:lvl8pPr>
            <a:lvl9pPr>
              <a:defRPr sz="8032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29315" y="11016139"/>
            <a:ext cx="11843305" cy="20408760"/>
          </a:xfrm>
        </p:spPr>
        <p:txBody>
          <a:bodyPr/>
          <a:lstStyle>
            <a:lvl1pPr marL="0" indent="0">
              <a:buNone/>
              <a:defRPr sz="6425"/>
            </a:lvl1pPr>
            <a:lvl2pPr marL="1836024" indent="0">
              <a:buNone/>
              <a:defRPr sz="5622"/>
            </a:lvl2pPr>
            <a:lvl3pPr marL="3672048" indent="0">
              <a:buNone/>
              <a:defRPr sz="4819"/>
            </a:lvl3pPr>
            <a:lvl4pPr marL="5508071" indent="0">
              <a:buNone/>
              <a:defRPr sz="4016"/>
            </a:lvl4pPr>
            <a:lvl5pPr marL="7344095" indent="0">
              <a:buNone/>
              <a:defRPr sz="4016"/>
            </a:lvl5pPr>
            <a:lvl6pPr marL="9180119" indent="0">
              <a:buNone/>
              <a:defRPr sz="4016"/>
            </a:lvl6pPr>
            <a:lvl7pPr marL="11016143" indent="0">
              <a:buNone/>
              <a:defRPr sz="4016"/>
            </a:lvl7pPr>
            <a:lvl8pPr marL="12852166" indent="0">
              <a:buNone/>
              <a:defRPr sz="4016"/>
            </a:lvl8pPr>
            <a:lvl9pPr marL="14688190" indent="0">
              <a:buNone/>
              <a:defRPr sz="4016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E9EA-257C-478E-9995-C0F12F41FA25}" type="datetimeFigureOut">
              <a:rPr lang="fr-FR" smtClean="0"/>
              <a:t>30/11/2019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23AB-ECC1-409E-BC98-963E8BEFE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222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315" y="2448031"/>
            <a:ext cx="11843305" cy="8568108"/>
          </a:xfrm>
        </p:spPr>
        <p:txBody>
          <a:bodyPr anchor="b"/>
          <a:lstStyle>
            <a:lvl1pPr>
              <a:defRPr sz="12851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610980" y="5287075"/>
            <a:ext cx="18589734" cy="26095329"/>
          </a:xfrm>
        </p:spPr>
        <p:txBody>
          <a:bodyPr anchor="t"/>
          <a:lstStyle>
            <a:lvl1pPr marL="0" indent="0">
              <a:buNone/>
              <a:defRPr sz="12851"/>
            </a:lvl1pPr>
            <a:lvl2pPr marL="1836024" indent="0">
              <a:buNone/>
              <a:defRPr sz="11244"/>
            </a:lvl2pPr>
            <a:lvl3pPr marL="3672048" indent="0">
              <a:buNone/>
              <a:defRPr sz="9638"/>
            </a:lvl3pPr>
            <a:lvl4pPr marL="5508071" indent="0">
              <a:buNone/>
              <a:defRPr sz="8032"/>
            </a:lvl4pPr>
            <a:lvl5pPr marL="7344095" indent="0">
              <a:buNone/>
              <a:defRPr sz="8032"/>
            </a:lvl5pPr>
            <a:lvl6pPr marL="9180119" indent="0">
              <a:buNone/>
              <a:defRPr sz="8032"/>
            </a:lvl6pPr>
            <a:lvl7pPr marL="11016143" indent="0">
              <a:buNone/>
              <a:defRPr sz="8032"/>
            </a:lvl7pPr>
            <a:lvl8pPr marL="12852166" indent="0">
              <a:buNone/>
              <a:defRPr sz="8032"/>
            </a:lvl8pPr>
            <a:lvl9pPr marL="14688190" indent="0">
              <a:buNone/>
              <a:defRPr sz="8032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29315" y="11016139"/>
            <a:ext cx="11843305" cy="20408760"/>
          </a:xfrm>
        </p:spPr>
        <p:txBody>
          <a:bodyPr/>
          <a:lstStyle>
            <a:lvl1pPr marL="0" indent="0">
              <a:buNone/>
              <a:defRPr sz="6425"/>
            </a:lvl1pPr>
            <a:lvl2pPr marL="1836024" indent="0">
              <a:buNone/>
              <a:defRPr sz="5622"/>
            </a:lvl2pPr>
            <a:lvl3pPr marL="3672048" indent="0">
              <a:buNone/>
              <a:defRPr sz="4819"/>
            </a:lvl3pPr>
            <a:lvl4pPr marL="5508071" indent="0">
              <a:buNone/>
              <a:defRPr sz="4016"/>
            </a:lvl4pPr>
            <a:lvl5pPr marL="7344095" indent="0">
              <a:buNone/>
              <a:defRPr sz="4016"/>
            </a:lvl5pPr>
            <a:lvl6pPr marL="9180119" indent="0">
              <a:buNone/>
              <a:defRPr sz="4016"/>
            </a:lvl6pPr>
            <a:lvl7pPr marL="11016143" indent="0">
              <a:buNone/>
              <a:defRPr sz="4016"/>
            </a:lvl7pPr>
            <a:lvl8pPr marL="12852166" indent="0">
              <a:buNone/>
              <a:defRPr sz="4016"/>
            </a:lvl8pPr>
            <a:lvl9pPr marL="14688190" indent="0">
              <a:buNone/>
              <a:defRPr sz="4016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E9EA-257C-478E-9995-C0F12F41FA25}" type="datetimeFigureOut">
              <a:rPr lang="fr-FR" smtClean="0"/>
              <a:t>30/11/2019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223AB-ECC1-409E-BC98-963E8BEFE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5928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4532" y="1955033"/>
            <a:ext cx="31671399" cy="7097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4532" y="9775123"/>
            <a:ext cx="31671399" cy="23298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24532" y="34034437"/>
            <a:ext cx="8262104" cy="195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BE9EA-257C-478E-9995-C0F12F41FA25}" type="datetimeFigureOut">
              <a:rPr lang="fr-FR" smtClean="0"/>
              <a:t>30/11/2019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63654" y="34034437"/>
            <a:ext cx="12393156" cy="195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933827" y="34034437"/>
            <a:ext cx="8262104" cy="195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223AB-ECC1-409E-BC98-963E8BEFE2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6096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672048" rtl="0" eaLnBrk="1" latinLnBrk="0" hangingPunct="1">
        <a:lnSpc>
          <a:spcPct val="90000"/>
        </a:lnSpc>
        <a:spcBef>
          <a:spcPct val="0"/>
        </a:spcBef>
        <a:buNone/>
        <a:defRPr sz="176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8012" indent="-918012" algn="l" defTabSz="3672048" rtl="0" eaLnBrk="1" latinLnBrk="0" hangingPunct="1">
        <a:lnSpc>
          <a:spcPct val="90000"/>
        </a:lnSpc>
        <a:spcBef>
          <a:spcPts val="4016"/>
        </a:spcBef>
        <a:buFont typeface="Arial" panose="020B0604020202020204" pitchFamily="34" charset="0"/>
        <a:buChar char="•"/>
        <a:defRPr sz="11244" kern="1200">
          <a:solidFill>
            <a:schemeClr val="tx1"/>
          </a:solidFill>
          <a:latin typeface="+mn-lt"/>
          <a:ea typeface="+mn-ea"/>
          <a:cs typeface="+mn-cs"/>
        </a:defRPr>
      </a:lvl1pPr>
      <a:lvl2pPr marL="2754036" indent="-918012" algn="l" defTabSz="3672048" rtl="0" eaLnBrk="1" latinLnBrk="0" hangingPunct="1">
        <a:lnSpc>
          <a:spcPct val="90000"/>
        </a:lnSpc>
        <a:spcBef>
          <a:spcPts val="2008"/>
        </a:spcBef>
        <a:buFont typeface="Arial" panose="020B0604020202020204" pitchFamily="34" charset="0"/>
        <a:buChar char="•"/>
        <a:defRPr sz="9638" kern="1200">
          <a:solidFill>
            <a:schemeClr val="tx1"/>
          </a:solidFill>
          <a:latin typeface="+mn-lt"/>
          <a:ea typeface="+mn-ea"/>
          <a:cs typeface="+mn-cs"/>
        </a:defRPr>
      </a:lvl2pPr>
      <a:lvl3pPr marL="4590059" indent="-918012" algn="l" defTabSz="3672048" rtl="0" eaLnBrk="1" latinLnBrk="0" hangingPunct="1">
        <a:lnSpc>
          <a:spcPct val="90000"/>
        </a:lnSpc>
        <a:spcBef>
          <a:spcPts val="2008"/>
        </a:spcBef>
        <a:buFont typeface="Arial" panose="020B0604020202020204" pitchFamily="34" charset="0"/>
        <a:buChar char="•"/>
        <a:defRPr sz="8032" kern="1200">
          <a:solidFill>
            <a:schemeClr val="tx1"/>
          </a:solidFill>
          <a:latin typeface="+mn-lt"/>
          <a:ea typeface="+mn-ea"/>
          <a:cs typeface="+mn-cs"/>
        </a:defRPr>
      </a:lvl3pPr>
      <a:lvl4pPr marL="6426083" indent="-918012" algn="l" defTabSz="3672048" rtl="0" eaLnBrk="1" latinLnBrk="0" hangingPunct="1">
        <a:lnSpc>
          <a:spcPct val="90000"/>
        </a:lnSpc>
        <a:spcBef>
          <a:spcPts val="2008"/>
        </a:spcBef>
        <a:buFont typeface="Arial" panose="020B0604020202020204" pitchFamily="34" charset="0"/>
        <a:buChar char="•"/>
        <a:defRPr sz="7228" kern="1200">
          <a:solidFill>
            <a:schemeClr val="tx1"/>
          </a:solidFill>
          <a:latin typeface="+mn-lt"/>
          <a:ea typeface="+mn-ea"/>
          <a:cs typeface="+mn-cs"/>
        </a:defRPr>
      </a:lvl4pPr>
      <a:lvl5pPr marL="8262107" indent="-918012" algn="l" defTabSz="3672048" rtl="0" eaLnBrk="1" latinLnBrk="0" hangingPunct="1">
        <a:lnSpc>
          <a:spcPct val="90000"/>
        </a:lnSpc>
        <a:spcBef>
          <a:spcPts val="2008"/>
        </a:spcBef>
        <a:buFont typeface="Arial" panose="020B0604020202020204" pitchFamily="34" charset="0"/>
        <a:buChar char="•"/>
        <a:defRPr sz="7228" kern="1200">
          <a:solidFill>
            <a:schemeClr val="tx1"/>
          </a:solidFill>
          <a:latin typeface="+mn-lt"/>
          <a:ea typeface="+mn-ea"/>
          <a:cs typeface="+mn-cs"/>
        </a:defRPr>
      </a:lvl5pPr>
      <a:lvl6pPr marL="10098131" indent="-918012" algn="l" defTabSz="3672048" rtl="0" eaLnBrk="1" latinLnBrk="0" hangingPunct="1">
        <a:lnSpc>
          <a:spcPct val="90000"/>
        </a:lnSpc>
        <a:spcBef>
          <a:spcPts val="2008"/>
        </a:spcBef>
        <a:buFont typeface="Arial" panose="020B0604020202020204" pitchFamily="34" charset="0"/>
        <a:buChar char="•"/>
        <a:defRPr sz="7228" kern="1200">
          <a:solidFill>
            <a:schemeClr val="tx1"/>
          </a:solidFill>
          <a:latin typeface="+mn-lt"/>
          <a:ea typeface="+mn-ea"/>
          <a:cs typeface="+mn-cs"/>
        </a:defRPr>
      </a:lvl6pPr>
      <a:lvl7pPr marL="11934154" indent="-918012" algn="l" defTabSz="3672048" rtl="0" eaLnBrk="1" latinLnBrk="0" hangingPunct="1">
        <a:lnSpc>
          <a:spcPct val="90000"/>
        </a:lnSpc>
        <a:spcBef>
          <a:spcPts val="2008"/>
        </a:spcBef>
        <a:buFont typeface="Arial" panose="020B0604020202020204" pitchFamily="34" charset="0"/>
        <a:buChar char="•"/>
        <a:defRPr sz="7228" kern="1200">
          <a:solidFill>
            <a:schemeClr val="tx1"/>
          </a:solidFill>
          <a:latin typeface="+mn-lt"/>
          <a:ea typeface="+mn-ea"/>
          <a:cs typeface="+mn-cs"/>
        </a:defRPr>
      </a:lvl7pPr>
      <a:lvl8pPr marL="13770178" indent="-918012" algn="l" defTabSz="3672048" rtl="0" eaLnBrk="1" latinLnBrk="0" hangingPunct="1">
        <a:lnSpc>
          <a:spcPct val="90000"/>
        </a:lnSpc>
        <a:spcBef>
          <a:spcPts val="2008"/>
        </a:spcBef>
        <a:buFont typeface="Arial" panose="020B0604020202020204" pitchFamily="34" charset="0"/>
        <a:buChar char="•"/>
        <a:defRPr sz="7228" kern="1200">
          <a:solidFill>
            <a:schemeClr val="tx1"/>
          </a:solidFill>
          <a:latin typeface="+mn-lt"/>
          <a:ea typeface="+mn-ea"/>
          <a:cs typeface="+mn-cs"/>
        </a:defRPr>
      </a:lvl8pPr>
      <a:lvl9pPr marL="15606202" indent="-918012" algn="l" defTabSz="3672048" rtl="0" eaLnBrk="1" latinLnBrk="0" hangingPunct="1">
        <a:lnSpc>
          <a:spcPct val="90000"/>
        </a:lnSpc>
        <a:spcBef>
          <a:spcPts val="2008"/>
        </a:spcBef>
        <a:buFont typeface="Arial" panose="020B0604020202020204" pitchFamily="34" charset="0"/>
        <a:buChar char="•"/>
        <a:defRPr sz="72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72048" rtl="0" eaLnBrk="1" latinLnBrk="0" hangingPunct="1">
        <a:defRPr sz="7228" kern="1200">
          <a:solidFill>
            <a:schemeClr val="tx1"/>
          </a:solidFill>
          <a:latin typeface="+mn-lt"/>
          <a:ea typeface="+mn-ea"/>
          <a:cs typeface="+mn-cs"/>
        </a:defRPr>
      </a:lvl1pPr>
      <a:lvl2pPr marL="1836024" algn="l" defTabSz="3672048" rtl="0" eaLnBrk="1" latinLnBrk="0" hangingPunct="1">
        <a:defRPr sz="7228" kern="1200">
          <a:solidFill>
            <a:schemeClr val="tx1"/>
          </a:solidFill>
          <a:latin typeface="+mn-lt"/>
          <a:ea typeface="+mn-ea"/>
          <a:cs typeface="+mn-cs"/>
        </a:defRPr>
      </a:lvl2pPr>
      <a:lvl3pPr marL="3672048" algn="l" defTabSz="3672048" rtl="0" eaLnBrk="1" latinLnBrk="0" hangingPunct="1">
        <a:defRPr sz="7228" kern="1200">
          <a:solidFill>
            <a:schemeClr val="tx1"/>
          </a:solidFill>
          <a:latin typeface="+mn-lt"/>
          <a:ea typeface="+mn-ea"/>
          <a:cs typeface="+mn-cs"/>
        </a:defRPr>
      </a:lvl3pPr>
      <a:lvl4pPr marL="5508071" algn="l" defTabSz="3672048" rtl="0" eaLnBrk="1" latinLnBrk="0" hangingPunct="1">
        <a:defRPr sz="7228" kern="1200">
          <a:solidFill>
            <a:schemeClr val="tx1"/>
          </a:solidFill>
          <a:latin typeface="+mn-lt"/>
          <a:ea typeface="+mn-ea"/>
          <a:cs typeface="+mn-cs"/>
        </a:defRPr>
      </a:lvl4pPr>
      <a:lvl5pPr marL="7344095" algn="l" defTabSz="3672048" rtl="0" eaLnBrk="1" latinLnBrk="0" hangingPunct="1">
        <a:defRPr sz="7228" kern="1200">
          <a:solidFill>
            <a:schemeClr val="tx1"/>
          </a:solidFill>
          <a:latin typeface="+mn-lt"/>
          <a:ea typeface="+mn-ea"/>
          <a:cs typeface="+mn-cs"/>
        </a:defRPr>
      </a:lvl5pPr>
      <a:lvl6pPr marL="9180119" algn="l" defTabSz="3672048" rtl="0" eaLnBrk="1" latinLnBrk="0" hangingPunct="1">
        <a:defRPr sz="7228" kern="1200">
          <a:solidFill>
            <a:schemeClr val="tx1"/>
          </a:solidFill>
          <a:latin typeface="+mn-lt"/>
          <a:ea typeface="+mn-ea"/>
          <a:cs typeface="+mn-cs"/>
        </a:defRPr>
      </a:lvl6pPr>
      <a:lvl7pPr marL="11016143" algn="l" defTabSz="3672048" rtl="0" eaLnBrk="1" latinLnBrk="0" hangingPunct="1">
        <a:defRPr sz="7228" kern="1200">
          <a:solidFill>
            <a:schemeClr val="tx1"/>
          </a:solidFill>
          <a:latin typeface="+mn-lt"/>
          <a:ea typeface="+mn-ea"/>
          <a:cs typeface="+mn-cs"/>
        </a:defRPr>
      </a:lvl7pPr>
      <a:lvl8pPr marL="12852166" algn="l" defTabSz="3672048" rtl="0" eaLnBrk="1" latinLnBrk="0" hangingPunct="1">
        <a:defRPr sz="7228" kern="1200">
          <a:solidFill>
            <a:schemeClr val="tx1"/>
          </a:solidFill>
          <a:latin typeface="+mn-lt"/>
          <a:ea typeface="+mn-ea"/>
          <a:cs typeface="+mn-cs"/>
        </a:defRPr>
      </a:lvl8pPr>
      <a:lvl9pPr marL="14688190" algn="l" defTabSz="3672048" rtl="0" eaLnBrk="1" latinLnBrk="0" hangingPunct="1">
        <a:defRPr sz="72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4" Type="http://schemas.openxmlformats.org/officeDocument/2006/relationships/image" Target="../media/image29.png"/><Relationship Id="rId9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>
          <a:xfrm>
            <a:off x="2141652" y="32866485"/>
            <a:ext cx="12586720" cy="1829007"/>
          </a:xfrm>
          <a:prstGeom prst="rect">
            <a:avLst/>
          </a:prstGeom>
          <a:noFill/>
        </p:spPr>
        <p:txBody>
          <a:bodyPr wrap="square" lIns="165399" tIns="82699" rIns="165399" bIns="82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0085B0"/>
                </a:solidFill>
                <a:latin typeface="Trebuchet MS" panose="020B0603020202020204" pitchFamily="34" charset="0"/>
              </a:rPr>
              <a:t>www.kheprisante.fr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842872" cy="2873828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181" y="32398538"/>
            <a:ext cx="13190889" cy="27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4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>
          <a:xfrm>
            <a:off x="2141652" y="32866485"/>
            <a:ext cx="12586720" cy="1829007"/>
          </a:xfrm>
          <a:prstGeom prst="rect">
            <a:avLst/>
          </a:prstGeom>
          <a:noFill/>
        </p:spPr>
        <p:txBody>
          <a:bodyPr wrap="square" lIns="165399" tIns="82699" rIns="165399" bIns="82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0085B0"/>
                </a:solidFill>
                <a:latin typeface="Trebuchet MS" panose="020B0603020202020204" pitchFamily="34" charset="0"/>
              </a:rPr>
              <a:t>www.kheprisante.fr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0" y="2335799"/>
            <a:ext cx="3672046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 smtClean="0">
                <a:solidFill>
                  <a:srgbClr val="0085B0"/>
                </a:solidFill>
                <a:latin typeface="Trebuchet MS" panose="020B0603020202020204" pitchFamily="34" charset="0"/>
              </a:rPr>
              <a:t>KOBIDO : MASSAGE JAPONAIS DU VISAGE</a:t>
            </a:r>
            <a:endParaRPr lang="fr-FR" sz="9600" b="1" dirty="0">
              <a:solidFill>
                <a:srgbClr val="33241F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04" y="4832767"/>
            <a:ext cx="32689802" cy="2724368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181" y="32398538"/>
            <a:ext cx="13190889" cy="27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6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>
          <a:xfrm>
            <a:off x="2141652" y="32866485"/>
            <a:ext cx="12586720" cy="1829007"/>
          </a:xfrm>
          <a:prstGeom prst="rect">
            <a:avLst/>
          </a:prstGeom>
          <a:noFill/>
        </p:spPr>
        <p:txBody>
          <a:bodyPr wrap="square" lIns="165399" tIns="82699" rIns="165399" bIns="82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0085B0"/>
                </a:solidFill>
                <a:latin typeface="Trebuchet MS" panose="020B0603020202020204" pitchFamily="34" charset="0"/>
              </a:rPr>
              <a:t>www.kheprisante.fr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0" y="2335799"/>
            <a:ext cx="3672046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 smtClean="0">
                <a:solidFill>
                  <a:srgbClr val="0085B0"/>
                </a:solidFill>
                <a:latin typeface="Trebuchet MS" panose="020B0603020202020204" pitchFamily="34" charset="0"/>
              </a:rPr>
              <a:t>KOBIDO : MASSAGE JAPONAIS DU VISAGE</a:t>
            </a:r>
            <a:endParaRPr lang="fr-FR" sz="9600" b="1" dirty="0">
              <a:solidFill>
                <a:srgbClr val="33241F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06772"/>
            <a:ext cx="36720462" cy="2413374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181" y="32398538"/>
            <a:ext cx="13190889" cy="27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5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>
          <a:xfrm>
            <a:off x="2141652" y="32866485"/>
            <a:ext cx="12586720" cy="1829007"/>
          </a:xfrm>
          <a:prstGeom prst="rect">
            <a:avLst/>
          </a:prstGeom>
          <a:noFill/>
        </p:spPr>
        <p:txBody>
          <a:bodyPr wrap="square" lIns="165399" tIns="82699" rIns="165399" bIns="82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0085B0"/>
                </a:solidFill>
                <a:latin typeface="Trebuchet MS" panose="020B0603020202020204" pitchFamily="34" charset="0"/>
              </a:rPr>
              <a:t>www.kheprisante.fr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0" y="2335799"/>
            <a:ext cx="3672046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 smtClean="0">
                <a:solidFill>
                  <a:srgbClr val="0085B0"/>
                </a:solidFill>
                <a:latin typeface="Trebuchet MS" panose="020B0603020202020204" pitchFamily="34" charset="0"/>
              </a:rPr>
              <a:t>MASSAGE THAILANDAIS – TECHNIQUE ENERGETIQUE</a:t>
            </a:r>
            <a:endParaRPr lang="fr-FR" sz="9600" b="1" dirty="0">
              <a:solidFill>
                <a:srgbClr val="0070C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07" y="6555331"/>
            <a:ext cx="34646595" cy="2136903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181" y="32398538"/>
            <a:ext cx="13190889" cy="27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8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>
          <a:xfrm>
            <a:off x="2141652" y="32866485"/>
            <a:ext cx="12586720" cy="1829007"/>
          </a:xfrm>
          <a:prstGeom prst="rect">
            <a:avLst/>
          </a:prstGeom>
          <a:noFill/>
        </p:spPr>
        <p:txBody>
          <a:bodyPr wrap="square" lIns="165399" tIns="82699" rIns="165399" bIns="82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0085B0"/>
                </a:solidFill>
                <a:latin typeface="Trebuchet MS" panose="020B0603020202020204" pitchFamily="34" charset="0"/>
              </a:rPr>
              <a:t>www.kheprisante.fr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0" y="2335799"/>
            <a:ext cx="3672046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 smtClean="0">
                <a:solidFill>
                  <a:srgbClr val="0085B0"/>
                </a:solidFill>
                <a:latin typeface="Trebuchet MS" panose="020B0603020202020204" pitchFamily="34" charset="0"/>
              </a:rPr>
              <a:t>MASSAGE THAILANDAIS – TECHNIQUE ENERGETIQUE</a:t>
            </a:r>
            <a:endParaRPr lang="fr-FR" sz="9600" b="1" dirty="0">
              <a:solidFill>
                <a:srgbClr val="0070C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318" y="5487033"/>
            <a:ext cx="25714311" cy="2571431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181" y="32398538"/>
            <a:ext cx="13190889" cy="27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1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>
          <a:xfrm>
            <a:off x="2141652" y="32866485"/>
            <a:ext cx="12586720" cy="1829007"/>
          </a:xfrm>
          <a:prstGeom prst="rect">
            <a:avLst/>
          </a:prstGeom>
          <a:noFill/>
        </p:spPr>
        <p:txBody>
          <a:bodyPr wrap="square" lIns="165399" tIns="82699" rIns="165399" bIns="82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0085B0"/>
                </a:solidFill>
                <a:latin typeface="Trebuchet MS" panose="020B0603020202020204" pitchFamily="34" charset="0"/>
              </a:rPr>
              <a:t>www.kheprisante.fr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0" y="2335799"/>
            <a:ext cx="3672046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 smtClean="0">
                <a:solidFill>
                  <a:srgbClr val="0085B0"/>
                </a:solidFill>
                <a:latin typeface="Trebuchet MS" panose="020B0603020202020204" pitchFamily="34" charset="0"/>
              </a:rPr>
              <a:t>ACUPRESSURE ET RELAXATION CRANIENNE</a:t>
            </a:r>
            <a:endParaRPr lang="fr-FR" sz="9600" b="1" dirty="0">
              <a:solidFill>
                <a:srgbClr val="33241F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0076"/>
            <a:ext cx="36720463" cy="2392449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181" y="32398538"/>
            <a:ext cx="13190889" cy="27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7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>
          <a:xfrm>
            <a:off x="2141652" y="32866485"/>
            <a:ext cx="12586720" cy="1829007"/>
          </a:xfrm>
          <a:prstGeom prst="rect">
            <a:avLst/>
          </a:prstGeom>
          <a:noFill/>
        </p:spPr>
        <p:txBody>
          <a:bodyPr wrap="square" lIns="165399" tIns="82699" rIns="165399" bIns="82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0085B0"/>
                </a:solidFill>
                <a:latin typeface="Trebuchet MS" panose="020B0603020202020204" pitchFamily="34" charset="0"/>
              </a:rPr>
              <a:t>www.kheprisante.fr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0" y="2335799"/>
            <a:ext cx="3672046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 smtClean="0">
                <a:solidFill>
                  <a:srgbClr val="0085B0"/>
                </a:solidFill>
                <a:latin typeface="Trebuchet MS" panose="020B0603020202020204" pitchFamily="34" charset="0"/>
              </a:rPr>
              <a:t>ACUPRESSURE ET RELAXATION CRANIENNE</a:t>
            </a:r>
            <a:endParaRPr lang="fr-FR" sz="9600" b="1" dirty="0">
              <a:solidFill>
                <a:srgbClr val="33241F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5" y="6120077"/>
            <a:ext cx="35886741" cy="2392449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181" y="32398538"/>
            <a:ext cx="13190889" cy="27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4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>
          <a:xfrm>
            <a:off x="2141652" y="32866485"/>
            <a:ext cx="12586720" cy="1829007"/>
          </a:xfrm>
          <a:prstGeom prst="rect">
            <a:avLst/>
          </a:prstGeom>
          <a:noFill/>
        </p:spPr>
        <p:txBody>
          <a:bodyPr wrap="square" lIns="165399" tIns="82699" rIns="165399" bIns="82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0085B0"/>
                </a:solidFill>
                <a:latin typeface="Trebuchet MS" panose="020B0603020202020204" pitchFamily="34" charset="0"/>
              </a:rPr>
              <a:t>www.kheprisante.fr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0" y="2335799"/>
            <a:ext cx="3672046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 smtClean="0">
                <a:solidFill>
                  <a:srgbClr val="0085B0"/>
                </a:solidFill>
                <a:latin typeface="Trebuchet MS" panose="020B0603020202020204" pitchFamily="34" charset="0"/>
              </a:rPr>
              <a:t>SOPHROLOGIE DYNAMIQUE</a:t>
            </a:r>
            <a:endParaRPr lang="fr-FR" sz="9600" b="1" dirty="0">
              <a:solidFill>
                <a:srgbClr val="33241F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8850"/>
            <a:ext cx="36720463" cy="2358397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181" y="32398538"/>
            <a:ext cx="13190889" cy="27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9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>
          <a:xfrm>
            <a:off x="2141652" y="32866485"/>
            <a:ext cx="12586720" cy="1829007"/>
          </a:xfrm>
          <a:prstGeom prst="rect">
            <a:avLst/>
          </a:prstGeom>
          <a:noFill/>
        </p:spPr>
        <p:txBody>
          <a:bodyPr wrap="square" lIns="165399" tIns="82699" rIns="165399" bIns="82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0085B0"/>
                </a:solidFill>
                <a:latin typeface="Trebuchet MS" panose="020B0603020202020204" pitchFamily="34" charset="0"/>
              </a:rPr>
              <a:t>www.kheprisante.fr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0" y="2205171"/>
            <a:ext cx="36720463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 smtClean="0">
                <a:solidFill>
                  <a:srgbClr val="0085B0"/>
                </a:solidFill>
                <a:latin typeface="Trebuchet MS" panose="020B0603020202020204" pitchFamily="34" charset="0"/>
              </a:rPr>
              <a:t>SOPHROL0GIE</a:t>
            </a:r>
          </a:p>
          <a:p>
            <a:pPr algn="ctr"/>
            <a:r>
              <a:rPr lang="fr-FR" sz="9600" b="1" dirty="0" smtClean="0">
                <a:solidFill>
                  <a:srgbClr val="0085B0"/>
                </a:solidFill>
                <a:latin typeface="Trebuchet MS" panose="020B0603020202020204" pitchFamily="34" charset="0"/>
              </a:rPr>
              <a:t>ET TECHNIQUES RESPIRATOIRES </a:t>
            </a:r>
            <a:endParaRPr lang="fr-FR" sz="9600" b="1" dirty="0">
              <a:solidFill>
                <a:srgbClr val="33241F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20076"/>
            <a:ext cx="36720463" cy="2444701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181" y="32398538"/>
            <a:ext cx="13190889" cy="27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7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>
          <a:xfrm>
            <a:off x="2141652" y="32866485"/>
            <a:ext cx="12586720" cy="1829007"/>
          </a:xfrm>
          <a:prstGeom prst="rect">
            <a:avLst/>
          </a:prstGeom>
          <a:noFill/>
        </p:spPr>
        <p:txBody>
          <a:bodyPr wrap="square" lIns="165399" tIns="82699" rIns="165399" bIns="82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0085B0"/>
                </a:solidFill>
                <a:latin typeface="Trebuchet MS" panose="020B0603020202020204" pitchFamily="34" charset="0"/>
              </a:rPr>
              <a:t>www.kheprisante.fr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0" y="2205171"/>
            <a:ext cx="3672046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 smtClean="0">
                <a:solidFill>
                  <a:srgbClr val="0085B0"/>
                </a:solidFill>
                <a:latin typeface="Trebuchet MS" panose="020B0603020202020204" pitchFamily="34" charset="0"/>
              </a:rPr>
              <a:t> QI GONG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528" y="4547384"/>
            <a:ext cx="21440786" cy="270786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181" y="32398538"/>
            <a:ext cx="13190889" cy="27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2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>
          <a:xfrm>
            <a:off x="2141652" y="32866485"/>
            <a:ext cx="12586720" cy="1829007"/>
          </a:xfrm>
          <a:prstGeom prst="rect">
            <a:avLst/>
          </a:prstGeom>
          <a:noFill/>
        </p:spPr>
        <p:txBody>
          <a:bodyPr wrap="square" lIns="165399" tIns="82699" rIns="165399" bIns="82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0085B0"/>
                </a:solidFill>
                <a:latin typeface="Trebuchet MS" panose="020B0603020202020204" pitchFamily="34" charset="0"/>
              </a:rPr>
              <a:t>www.kheprisante.fr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0" y="2205171"/>
            <a:ext cx="3672046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 smtClean="0">
                <a:solidFill>
                  <a:srgbClr val="0085B0"/>
                </a:solidFill>
                <a:latin typeface="Trebuchet MS" panose="020B0603020202020204" pitchFamily="34" charset="0"/>
              </a:rPr>
              <a:t> QI GONG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272" y="3985845"/>
            <a:ext cx="28105819" cy="2810581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181" y="32398538"/>
            <a:ext cx="13190889" cy="27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53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>
          <a:xfrm>
            <a:off x="2141652" y="32866485"/>
            <a:ext cx="12586720" cy="1829007"/>
          </a:xfrm>
          <a:prstGeom prst="rect">
            <a:avLst/>
          </a:prstGeom>
          <a:noFill/>
        </p:spPr>
        <p:txBody>
          <a:bodyPr wrap="square" lIns="165399" tIns="82699" rIns="165399" bIns="82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0085B0"/>
                </a:solidFill>
                <a:latin typeface="Trebuchet MS" panose="020B0603020202020204" pitchFamily="34" charset="0"/>
              </a:rPr>
              <a:t>www.kheprisante.fr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99" y="-1"/>
            <a:ext cx="36878144" cy="3030582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181" y="32398538"/>
            <a:ext cx="13190889" cy="27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>
          <a:xfrm>
            <a:off x="2141652" y="32866485"/>
            <a:ext cx="12586720" cy="1829007"/>
          </a:xfrm>
          <a:prstGeom prst="rect">
            <a:avLst/>
          </a:prstGeom>
          <a:noFill/>
        </p:spPr>
        <p:txBody>
          <a:bodyPr wrap="square" lIns="165399" tIns="82699" rIns="165399" bIns="82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0085B0"/>
                </a:solidFill>
                <a:latin typeface="Trebuchet MS" panose="020B0603020202020204" pitchFamily="34" charset="0"/>
              </a:rPr>
              <a:t>www.kheprisante.fr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0" y="2205171"/>
            <a:ext cx="36720463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solidFill>
                  <a:srgbClr val="0085B0"/>
                </a:solidFill>
                <a:latin typeface="Trebuchet MS" panose="020B0603020202020204" pitchFamily="34" charset="0"/>
              </a:rPr>
              <a:t>PSYCHOMOTRICITE </a:t>
            </a:r>
          </a:p>
          <a:p>
            <a:pPr algn="ctr"/>
            <a:r>
              <a:rPr lang="fr-FR" sz="9600" b="1" dirty="0">
                <a:solidFill>
                  <a:srgbClr val="0085B0"/>
                </a:solidFill>
                <a:latin typeface="Trebuchet MS" panose="020B0603020202020204" pitchFamily="34" charset="0"/>
              </a:rPr>
              <a:t>REGULATION DU TONUS ET DU GESTE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5" b="14897"/>
          <a:stretch/>
        </p:blipFill>
        <p:spPr>
          <a:xfrm>
            <a:off x="-1" y="6335487"/>
            <a:ext cx="36720463" cy="2286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181" y="32398538"/>
            <a:ext cx="13190889" cy="27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9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>
          <a:xfrm>
            <a:off x="2141652" y="32866485"/>
            <a:ext cx="12586720" cy="1829007"/>
          </a:xfrm>
          <a:prstGeom prst="rect">
            <a:avLst/>
          </a:prstGeom>
          <a:noFill/>
        </p:spPr>
        <p:txBody>
          <a:bodyPr wrap="square" lIns="165399" tIns="82699" rIns="165399" bIns="82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0085B0"/>
                </a:solidFill>
                <a:latin typeface="Trebuchet MS" panose="020B0603020202020204" pitchFamily="34" charset="0"/>
              </a:rPr>
              <a:t>www.kheprisante.fr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0" y="2205171"/>
            <a:ext cx="36720463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 smtClean="0">
                <a:solidFill>
                  <a:srgbClr val="0085B0"/>
                </a:solidFill>
                <a:latin typeface="Trebuchet MS" panose="020B0603020202020204" pitchFamily="34" charset="0"/>
              </a:rPr>
              <a:t>PSYCHOMOTRICITE </a:t>
            </a:r>
          </a:p>
          <a:p>
            <a:pPr algn="ctr"/>
            <a:r>
              <a:rPr lang="fr-FR" sz="9600" b="1" dirty="0" smtClean="0">
                <a:solidFill>
                  <a:srgbClr val="0085B0"/>
                </a:solidFill>
                <a:latin typeface="Trebuchet MS" panose="020B0603020202020204" pitchFamily="34" charset="0"/>
              </a:rPr>
              <a:t>REGULATION DU TONUS ET DU GESTE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70417"/>
            <a:ext cx="36692975" cy="2446198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181" y="32398538"/>
            <a:ext cx="13190889" cy="27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5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>
          <a:xfrm>
            <a:off x="2141652" y="32866485"/>
            <a:ext cx="12586720" cy="1829007"/>
          </a:xfrm>
          <a:prstGeom prst="rect">
            <a:avLst/>
          </a:prstGeom>
          <a:noFill/>
        </p:spPr>
        <p:txBody>
          <a:bodyPr wrap="square" lIns="165399" tIns="82699" rIns="165399" bIns="82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0085B0"/>
                </a:solidFill>
                <a:latin typeface="Trebuchet MS" panose="020B0603020202020204" pitchFamily="34" charset="0"/>
              </a:rPr>
              <a:t>www.kheprisante.fr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03"/>
            <a:ext cx="36720463" cy="3079367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181" y="32398538"/>
            <a:ext cx="13190889" cy="27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6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60637" y="467540"/>
            <a:ext cx="25880629" cy="5795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106"/>
          </a:p>
        </p:txBody>
      </p:sp>
      <p:sp>
        <p:nvSpPr>
          <p:cNvPr id="18" name="ZoneTexte 17"/>
          <p:cNvSpPr txBox="1"/>
          <p:nvPr/>
        </p:nvSpPr>
        <p:spPr>
          <a:xfrm>
            <a:off x="1689737" y="27614884"/>
            <a:ext cx="34004607" cy="23357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280" b="1" dirty="0">
                <a:solidFill>
                  <a:srgbClr val="0085B0"/>
                </a:solidFill>
              </a:rPr>
              <a:t>J’apprends à vivre avec</a:t>
            </a:r>
            <a:endParaRPr lang="fr-FR" sz="14280" b="1" dirty="0">
              <a:solidFill>
                <a:srgbClr val="0085B0"/>
              </a:solidFill>
            </a:endParaRP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737" y="3146879"/>
            <a:ext cx="35451555" cy="2366005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689737" y="3662278"/>
            <a:ext cx="34004607" cy="23357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280" b="1" dirty="0">
                <a:solidFill>
                  <a:srgbClr val="33241F"/>
                </a:solidFill>
              </a:rPr>
              <a:t>Les émotions</a:t>
            </a:r>
            <a:endParaRPr lang="fr-FR" sz="14280" b="1" dirty="0">
              <a:solidFill>
                <a:srgbClr val="33241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141652" y="32866485"/>
            <a:ext cx="12586720" cy="1829007"/>
          </a:xfrm>
          <a:prstGeom prst="rect">
            <a:avLst/>
          </a:prstGeom>
          <a:noFill/>
        </p:spPr>
        <p:txBody>
          <a:bodyPr wrap="square" lIns="165399" tIns="82699" rIns="165399" bIns="82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0085B0"/>
                </a:solidFill>
                <a:latin typeface="Trebuchet MS" panose="020B0603020202020204" pitchFamily="34" charset="0"/>
              </a:rPr>
              <a:t>www.kheprisante.fr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181" y="32398538"/>
            <a:ext cx="13190889" cy="27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6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du contenu 2"/>
          <p:cNvSpPr txBox="1">
            <a:spLocks/>
          </p:cNvSpPr>
          <p:nvPr/>
        </p:nvSpPr>
        <p:spPr>
          <a:xfrm>
            <a:off x="-219675" y="30886102"/>
            <a:ext cx="37295119" cy="6125112"/>
          </a:xfrm>
          <a:prstGeom prst="rect">
            <a:avLst/>
          </a:prstGeom>
          <a:solidFill>
            <a:srgbClr val="33241F"/>
          </a:solidFill>
          <a:ln>
            <a:solidFill>
              <a:schemeClr val="bg1"/>
            </a:solidFill>
          </a:ln>
        </p:spPr>
        <p:txBody>
          <a:bodyPr lIns="159023" tIns="79512" rIns="159023" bIns="79512">
            <a:normAutofit/>
          </a:bodyPr>
          <a:lstStyle>
            <a:lvl1pPr marL="239173" indent="-239173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208" indent="-199311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7243" indent="-159449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140" indent="-159449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037" indent="-159449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53934" indent="-159449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2831" indent="-159449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1728" indent="-159449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10625" indent="-159449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185" b="1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55778" y="196359"/>
            <a:ext cx="26050384" cy="5833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6120"/>
          </a:p>
        </p:txBody>
      </p:sp>
      <p:sp>
        <p:nvSpPr>
          <p:cNvPr id="53" name="Rectangle 52"/>
          <p:cNvSpPr/>
          <p:nvPr/>
        </p:nvSpPr>
        <p:spPr>
          <a:xfrm>
            <a:off x="26801869" y="7379525"/>
            <a:ext cx="10279675" cy="23525834"/>
          </a:xfrm>
          <a:prstGeom prst="rect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  <a:ln w="12700">
            <a:solidFill>
              <a:srgbClr val="3324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664"/>
          </a:p>
        </p:txBody>
      </p:sp>
      <p:sp>
        <p:nvSpPr>
          <p:cNvPr id="62" name="ZoneTexte 61"/>
          <p:cNvSpPr txBox="1"/>
          <p:nvPr/>
        </p:nvSpPr>
        <p:spPr>
          <a:xfrm>
            <a:off x="5052474" y="4130484"/>
            <a:ext cx="11683883" cy="1611334"/>
          </a:xfrm>
          <a:prstGeom prst="rect">
            <a:avLst/>
          </a:prstGeom>
          <a:noFill/>
        </p:spPr>
        <p:txBody>
          <a:bodyPr wrap="square" lIns="168710" tIns="84355" rIns="168710" bIns="84355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6120" b="1" dirty="0">
                <a:solidFill>
                  <a:srgbClr val="0085B0"/>
                </a:solidFill>
                <a:latin typeface="Trebuchet MS" panose="020B0603020202020204" pitchFamily="34" charset="0"/>
              </a:rPr>
              <a:t>www.kheprisante.fr</a:t>
            </a:r>
          </a:p>
        </p:txBody>
      </p:sp>
      <p:sp>
        <p:nvSpPr>
          <p:cNvPr id="63" name="Espace réservé du contenu 2"/>
          <p:cNvSpPr txBox="1">
            <a:spLocks/>
          </p:cNvSpPr>
          <p:nvPr/>
        </p:nvSpPr>
        <p:spPr>
          <a:xfrm>
            <a:off x="496563" y="17973396"/>
            <a:ext cx="15715127" cy="8000366"/>
          </a:xfrm>
          <a:prstGeom prst="rect">
            <a:avLst/>
          </a:prstGeom>
          <a:noFill/>
          <a:ln>
            <a:noFill/>
          </a:ln>
        </p:spPr>
        <p:txBody>
          <a:bodyPr lIns="159023" tIns="79512" rIns="159023" bIns="79512" numCol="1">
            <a:noAutofit/>
          </a:bodyPr>
          <a:lstStyle>
            <a:lvl1pPr marL="239173" indent="-239173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208" indent="-199311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7243" indent="-159449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140" indent="-159449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037" indent="-159449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53934" indent="-159449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2831" indent="-159449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1728" indent="-159449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10625" indent="-159449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109197">
              <a:spcBef>
                <a:spcPts val="0"/>
              </a:spcBef>
              <a:buNone/>
            </a:pPr>
            <a:r>
              <a:rPr lang="fr-FR" sz="4896" dirty="0">
                <a:solidFill>
                  <a:srgbClr val="0085B0"/>
                </a:solidFill>
              </a:rPr>
              <a:t/>
            </a:r>
            <a:br>
              <a:rPr lang="fr-FR" sz="4896" dirty="0">
                <a:solidFill>
                  <a:srgbClr val="0085B0"/>
                </a:solidFill>
              </a:rPr>
            </a:br>
            <a:r>
              <a:rPr lang="fr-FR" sz="6120" b="1" dirty="0">
                <a:solidFill>
                  <a:srgbClr val="33241F"/>
                </a:solidFill>
              </a:rPr>
              <a:t>Coaching</a:t>
            </a:r>
          </a:p>
          <a:p>
            <a:pPr marL="0" indent="0" algn="ctr" defTabSz="1109197">
              <a:spcBef>
                <a:spcPts val="0"/>
              </a:spcBef>
              <a:buNone/>
            </a:pPr>
            <a:r>
              <a:rPr lang="fr-FR" sz="6120" b="1" dirty="0">
                <a:solidFill>
                  <a:srgbClr val="33241F"/>
                </a:solidFill>
              </a:rPr>
              <a:t>Orientation  </a:t>
            </a:r>
            <a:r>
              <a:rPr lang="fr-FR" sz="6120" b="1" dirty="0">
                <a:solidFill>
                  <a:srgbClr val="33241F"/>
                </a:solidFill>
              </a:rPr>
              <a:t>scolaire  Evaluation</a:t>
            </a:r>
            <a:endParaRPr lang="fr-FR" sz="6120" b="1" dirty="0">
              <a:solidFill>
                <a:srgbClr val="33241F"/>
              </a:solidFill>
            </a:endParaRPr>
          </a:p>
          <a:p>
            <a:pPr marL="0" indent="0" algn="ctr" defTabSz="1109197">
              <a:spcBef>
                <a:spcPts val="0"/>
              </a:spcBef>
              <a:buNone/>
            </a:pPr>
            <a:r>
              <a:rPr lang="fr-FR" sz="6120" b="1" dirty="0">
                <a:solidFill>
                  <a:srgbClr val="33241F"/>
                </a:solidFill>
              </a:rPr>
              <a:t>Bilan de compétences professionnel</a:t>
            </a:r>
          </a:p>
          <a:p>
            <a:pPr marL="0" indent="0" algn="ctr" defTabSz="1109197">
              <a:spcBef>
                <a:spcPts val="0"/>
              </a:spcBef>
              <a:buNone/>
            </a:pPr>
            <a:r>
              <a:rPr lang="fr-FR" sz="6120" b="1" dirty="0">
                <a:solidFill>
                  <a:srgbClr val="33241F"/>
                </a:solidFill>
              </a:rPr>
              <a:t>______</a:t>
            </a:r>
          </a:p>
          <a:p>
            <a:pPr marL="0" indent="0" algn="ctr" defTabSz="1109197">
              <a:spcBef>
                <a:spcPts val="0"/>
              </a:spcBef>
              <a:buNone/>
            </a:pPr>
            <a:endParaRPr lang="fr-FR" sz="6120" b="1" dirty="0">
              <a:solidFill>
                <a:srgbClr val="33241F"/>
              </a:solidFill>
            </a:endParaRPr>
          </a:p>
          <a:p>
            <a:pPr marL="0" indent="0" algn="ctr" defTabSz="1109197">
              <a:spcBef>
                <a:spcPts val="0"/>
              </a:spcBef>
              <a:buNone/>
            </a:pPr>
            <a:r>
              <a:rPr lang="fr-FR" sz="6120" b="1">
                <a:solidFill>
                  <a:srgbClr val="33241F"/>
                </a:solidFill>
              </a:rPr>
              <a:t>Entretien </a:t>
            </a:r>
            <a:r>
              <a:rPr lang="fr-FR" sz="6120" b="1">
                <a:solidFill>
                  <a:srgbClr val="33241F"/>
                </a:solidFill>
              </a:rPr>
              <a:t>de </a:t>
            </a:r>
            <a:r>
              <a:rPr lang="fr-FR" sz="6120" b="1" dirty="0">
                <a:solidFill>
                  <a:srgbClr val="33241F"/>
                </a:solidFill>
              </a:rPr>
              <a:t>coordination </a:t>
            </a:r>
            <a:r>
              <a:rPr lang="fr-FR" sz="6120" b="1" dirty="0">
                <a:solidFill>
                  <a:srgbClr val="33241F"/>
                </a:solidFill>
              </a:rPr>
              <a:t>de soins</a:t>
            </a:r>
          </a:p>
          <a:p>
            <a:pPr marL="0" indent="0" algn="ctr" defTabSz="1109197">
              <a:spcBef>
                <a:spcPts val="0"/>
              </a:spcBef>
              <a:buNone/>
            </a:pPr>
            <a:r>
              <a:rPr lang="fr-FR" sz="6120" b="1" dirty="0">
                <a:solidFill>
                  <a:srgbClr val="33241F"/>
                </a:solidFill>
              </a:rPr>
              <a:t>Sur </a:t>
            </a:r>
            <a:r>
              <a:rPr lang="fr-FR" sz="6120" b="1" dirty="0">
                <a:solidFill>
                  <a:srgbClr val="33241F"/>
                </a:solidFill>
              </a:rPr>
              <a:t>rendez-vous  01 </a:t>
            </a:r>
            <a:r>
              <a:rPr lang="fr-FR" sz="6120" b="1" dirty="0">
                <a:solidFill>
                  <a:srgbClr val="33241F"/>
                </a:solidFill>
              </a:rPr>
              <a:t>84 25 22 87</a:t>
            </a:r>
            <a:endParaRPr lang="fr-FR" sz="6120" dirty="0">
              <a:solidFill>
                <a:srgbClr val="0085B0"/>
              </a:solidFill>
            </a:endParaRPr>
          </a:p>
          <a:p>
            <a:pPr marL="0" indent="0" algn="ctr" defTabSz="1109197">
              <a:buNone/>
            </a:pPr>
            <a:endParaRPr lang="fr-FR" sz="4896" dirty="0">
              <a:solidFill>
                <a:srgbClr val="0085B0"/>
              </a:solidFill>
            </a:endParaRPr>
          </a:p>
        </p:txBody>
      </p:sp>
      <p:pic>
        <p:nvPicPr>
          <p:cNvPr id="64" name="Picture 5" descr="C:\Users\Dell\Dropbox\Sophrokhépri\PHOTOS du Centre\Photo B-Design\Biotiful Design-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439" y="7577988"/>
            <a:ext cx="16405845" cy="1039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itre 1"/>
          <p:cNvSpPr txBox="1">
            <a:spLocks/>
          </p:cNvSpPr>
          <p:nvPr/>
        </p:nvSpPr>
        <p:spPr>
          <a:xfrm>
            <a:off x="18331274" y="764199"/>
            <a:ext cx="16793454" cy="3756851"/>
          </a:xfrm>
          <a:prstGeom prst="rect">
            <a:avLst/>
          </a:prstGeom>
        </p:spPr>
        <p:txBody>
          <a:bodyPr lIns="90939" tIns="45468" rIns="90939" bIns="45468">
            <a:noAutofit/>
          </a:bodyPr>
          <a:lstStyle>
            <a:lvl1pPr algn="ctr" defTabSz="111531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7344" b="1" dirty="0">
                <a:solidFill>
                  <a:srgbClr val="0085B0"/>
                </a:solidFill>
              </a:rPr>
              <a:t>Espace de Santé intégrative</a:t>
            </a:r>
          </a:p>
          <a:p>
            <a:pPr algn="r"/>
            <a:r>
              <a:rPr lang="fr-FR" sz="7344" b="1" dirty="0">
                <a:solidFill>
                  <a:srgbClr val="0085B0"/>
                </a:solidFill>
              </a:rPr>
              <a:t>&amp; Thérapies complémentaires</a:t>
            </a:r>
          </a:p>
          <a:p>
            <a:pPr algn="r"/>
            <a:endParaRPr lang="fr-FR" sz="4080" b="1" dirty="0">
              <a:solidFill>
                <a:srgbClr val="0085B0"/>
              </a:solidFill>
            </a:endParaRPr>
          </a:p>
          <a:p>
            <a:pPr algn="r"/>
            <a:r>
              <a:rPr lang="fr-FR" sz="7344" b="1" dirty="0">
                <a:solidFill>
                  <a:srgbClr val="0085B0"/>
                </a:solidFill>
              </a:rPr>
              <a:t>Coordination de soins &amp; </a:t>
            </a:r>
            <a:r>
              <a:rPr lang="fr-FR" sz="7344" b="1" dirty="0" err="1">
                <a:solidFill>
                  <a:srgbClr val="0085B0"/>
                </a:solidFill>
              </a:rPr>
              <a:t>Neurothérapie</a:t>
            </a:r>
            <a:endParaRPr lang="fr-FR" sz="7344" b="1" dirty="0">
              <a:solidFill>
                <a:srgbClr val="0085B0"/>
              </a:solidFill>
            </a:endParaRPr>
          </a:p>
        </p:txBody>
      </p:sp>
      <p:pic>
        <p:nvPicPr>
          <p:cNvPr id="69" name="Image 68" descr="C:\Users\PC\Dropbox\01-Sophrokhépri\Marketing et Communication\Cocooning Day\Telethon 7 et 8 décembre\logo VMAPI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801" y="26938722"/>
            <a:ext cx="5664304" cy="306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Picture 2" descr="LogoParisEst v2 rvb 200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0" t="626" r="1164"/>
          <a:stretch/>
        </p:blipFill>
        <p:spPr bwMode="auto">
          <a:xfrm>
            <a:off x="17685444" y="26957013"/>
            <a:ext cx="7097565" cy="305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1" name="ZoneTexte 70"/>
          <p:cNvSpPr txBox="1"/>
          <p:nvPr/>
        </p:nvSpPr>
        <p:spPr>
          <a:xfrm>
            <a:off x="-194165" y="32307046"/>
            <a:ext cx="18561683" cy="2274035"/>
          </a:xfrm>
          <a:prstGeom prst="rect">
            <a:avLst/>
          </a:prstGeom>
          <a:noFill/>
        </p:spPr>
        <p:txBody>
          <a:bodyPr wrap="square" lIns="159023" tIns="79512" rIns="159023" bIns="79512" rtlCol="0">
            <a:spAutoFit/>
          </a:bodyPr>
          <a:lstStyle/>
          <a:p>
            <a:pPr algn="ctr"/>
            <a:r>
              <a:rPr lang="fr-FR" sz="6732" b="1" dirty="0">
                <a:solidFill>
                  <a:schemeClr val="bg1"/>
                </a:solidFill>
              </a:rPr>
              <a:t>188 Grande Rue Charles de Gaulle</a:t>
            </a:r>
            <a:br>
              <a:rPr lang="fr-FR" sz="6732" b="1" dirty="0">
                <a:solidFill>
                  <a:schemeClr val="bg1"/>
                </a:solidFill>
              </a:rPr>
            </a:br>
            <a:r>
              <a:rPr lang="fr-FR" sz="6732" b="1" dirty="0">
                <a:solidFill>
                  <a:schemeClr val="bg1"/>
                </a:solidFill>
              </a:rPr>
              <a:t>94130 Nogent-sur-Marne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18367518" y="32307046"/>
            <a:ext cx="18559917" cy="2274035"/>
          </a:xfrm>
          <a:prstGeom prst="rect">
            <a:avLst/>
          </a:prstGeom>
          <a:noFill/>
        </p:spPr>
        <p:txBody>
          <a:bodyPr wrap="square" lIns="159023" tIns="79512" rIns="159023" bIns="79512" rtlCol="0">
            <a:spAutoFit/>
          </a:bodyPr>
          <a:lstStyle/>
          <a:p>
            <a:pPr algn="ctr"/>
            <a:r>
              <a:rPr lang="fr-FR" sz="6732" b="1" dirty="0">
                <a:solidFill>
                  <a:schemeClr val="bg1"/>
                </a:solidFill>
              </a:rPr>
              <a:t>36 rue des Fermes</a:t>
            </a:r>
            <a:br>
              <a:rPr lang="fr-FR" sz="6732" b="1" dirty="0">
                <a:solidFill>
                  <a:schemeClr val="bg1"/>
                </a:solidFill>
              </a:rPr>
            </a:br>
            <a:r>
              <a:rPr lang="fr-FR" sz="6732" b="1" dirty="0">
                <a:solidFill>
                  <a:schemeClr val="bg1"/>
                </a:solidFill>
              </a:rPr>
              <a:t>77700 Chessy</a:t>
            </a:r>
          </a:p>
        </p:txBody>
      </p:sp>
      <p:pic>
        <p:nvPicPr>
          <p:cNvPr id="73" name="Image 7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962" y="847932"/>
            <a:ext cx="14698827" cy="3080975"/>
          </a:xfrm>
          <a:prstGeom prst="rect">
            <a:avLst/>
          </a:prstGeom>
        </p:spPr>
      </p:pic>
      <p:pic>
        <p:nvPicPr>
          <p:cNvPr id="74" name="Picture 2" descr="Eon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008" y="27141964"/>
            <a:ext cx="6293859" cy="29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ZoneTexte 54"/>
          <p:cNvSpPr txBox="1"/>
          <p:nvPr/>
        </p:nvSpPr>
        <p:spPr>
          <a:xfrm>
            <a:off x="26718971" y="8010042"/>
            <a:ext cx="10237503" cy="105483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6120" b="1" dirty="0">
                <a:solidFill>
                  <a:srgbClr val="33241F"/>
                </a:solidFill>
              </a:rPr>
              <a:t>Qualité de Vie au </a:t>
            </a:r>
            <a:r>
              <a:rPr lang="fr-FR" sz="6120" b="1" dirty="0">
                <a:solidFill>
                  <a:srgbClr val="33241F"/>
                </a:solidFill>
              </a:rPr>
              <a:t>Travail</a:t>
            </a:r>
            <a:endParaRPr lang="fr-FR" sz="6120" b="1" dirty="0">
              <a:solidFill>
                <a:srgbClr val="33241F"/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26835560" y="19265616"/>
            <a:ext cx="10197105" cy="4154984"/>
          </a:xfrm>
          <a:prstGeom prst="rect">
            <a:avLst/>
          </a:prstGeom>
          <a:noFill/>
          <a:ln w="38100">
            <a:solidFill>
              <a:srgbClr val="33241F"/>
            </a:solidFill>
          </a:ln>
        </p:spPr>
        <p:txBody>
          <a:bodyPr wrap="square" rtlCol="0" anchor="ctr">
            <a:spAutoFit/>
          </a:bodyPr>
          <a:lstStyle/>
          <a:p>
            <a:pPr>
              <a:tabLst>
                <a:tab pos="8964613" algn="l"/>
                <a:tab pos="9144000" algn="l"/>
                <a:tab pos="9244013" algn="l"/>
              </a:tabLst>
            </a:pPr>
            <a:r>
              <a:rPr lang="fr-FR" sz="6600" b="1" dirty="0" smtClean="0">
                <a:solidFill>
                  <a:srgbClr val="33241F"/>
                </a:solidFill>
              </a:rPr>
              <a:t>   Troubles </a:t>
            </a:r>
            <a:r>
              <a:rPr lang="fr-FR" sz="6600" b="1" dirty="0">
                <a:solidFill>
                  <a:srgbClr val="33241F"/>
                </a:solidFill>
              </a:rPr>
              <a:t>Envahissant </a:t>
            </a:r>
            <a:r>
              <a:rPr lang="fr-FR" sz="6600" b="1" dirty="0" smtClean="0">
                <a:solidFill>
                  <a:srgbClr val="33241F"/>
                </a:solidFill>
              </a:rPr>
              <a:t>du</a:t>
            </a:r>
            <a:br>
              <a:rPr lang="fr-FR" sz="6600" b="1" dirty="0" smtClean="0">
                <a:solidFill>
                  <a:srgbClr val="33241F"/>
                </a:solidFill>
              </a:rPr>
            </a:br>
            <a:r>
              <a:rPr lang="fr-FR" sz="6600" b="1" dirty="0" smtClean="0">
                <a:solidFill>
                  <a:srgbClr val="33241F"/>
                </a:solidFill>
              </a:rPr>
              <a:t>     Développement </a:t>
            </a:r>
            <a:r>
              <a:rPr lang="fr-FR" sz="6600" b="1" dirty="0">
                <a:solidFill>
                  <a:srgbClr val="33241F"/>
                </a:solidFill>
              </a:rPr>
              <a:t>et </a:t>
            </a:r>
            <a:r>
              <a:rPr lang="fr-FR" sz="6600" b="1" dirty="0" smtClean="0">
                <a:solidFill>
                  <a:srgbClr val="33241F"/>
                </a:solidFill>
              </a:rPr>
              <a:t>des</a:t>
            </a:r>
            <a:br>
              <a:rPr lang="fr-FR" sz="6600" b="1" dirty="0" smtClean="0">
                <a:solidFill>
                  <a:srgbClr val="33241F"/>
                </a:solidFill>
              </a:rPr>
            </a:br>
            <a:r>
              <a:rPr lang="fr-FR" sz="6600" b="1" dirty="0" smtClean="0">
                <a:solidFill>
                  <a:srgbClr val="33241F"/>
                </a:solidFill>
              </a:rPr>
              <a:t>  </a:t>
            </a:r>
            <a:r>
              <a:rPr lang="fr-FR" sz="5400" b="1" dirty="0" smtClean="0">
                <a:solidFill>
                  <a:srgbClr val="33241F"/>
                </a:solidFill>
              </a:rPr>
              <a:t>apprentissages </a:t>
            </a:r>
            <a:r>
              <a:rPr lang="fr-FR" sz="5400" b="1" dirty="0">
                <a:solidFill>
                  <a:srgbClr val="33241F"/>
                </a:solidFill>
              </a:rPr>
              <a:t>(</a:t>
            </a:r>
            <a:r>
              <a:rPr lang="fr-FR" sz="5400" b="1" dirty="0" smtClean="0">
                <a:solidFill>
                  <a:srgbClr val="33241F"/>
                </a:solidFill>
              </a:rPr>
              <a:t>dont autisme)</a:t>
            </a:r>
            <a:r>
              <a:rPr lang="fr-FR" sz="6600" b="1" dirty="0">
                <a:solidFill>
                  <a:srgbClr val="33241F"/>
                </a:solidFill>
              </a:rPr>
              <a:t/>
            </a:r>
            <a:br>
              <a:rPr lang="fr-FR" sz="6600" b="1" dirty="0">
                <a:solidFill>
                  <a:srgbClr val="33241F"/>
                </a:solidFill>
              </a:rPr>
            </a:br>
            <a:r>
              <a:rPr lang="fr-FR" sz="6600" b="1" dirty="0" smtClean="0">
                <a:solidFill>
                  <a:srgbClr val="33241F"/>
                </a:solidFill>
              </a:rPr>
              <a:t>        Souffrance </a:t>
            </a:r>
            <a:r>
              <a:rPr lang="fr-FR" sz="6600" b="1" dirty="0">
                <a:solidFill>
                  <a:srgbClr val="33241F"/>
                </a:solidFill>
              </a:rPr>
              <a:t>scolaire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26757834" y="23387537"/>
            <a:ext cx="10197108" cy="297613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6120" b="1" dirty="0">
                <a:solidFill>
                  <a:srgbClr val="33241F"/>
                </a:solidFill>
              </a:rPr>
              <a:t>Précocité Intellectuelle</a:t>
            </a:r>
          </a:p>
          <a:p>
            <a:pPr algn="ctr"/>
            <a:r>
              <a:rPr lang="fr-FR" sz="6120" b="1" dirty="0" err="1">
                <a:solidFill>
                  <a:srgbClr val="33241F"/>
                </a:solidFill>
              </a:rPr>
              <a:t>Surdouance</a:t>
            </a:r>
            <a:r>
              <a:rPr lang="fr-FR" sz="6120" b="1" dirty="0">
                <a:solidFill>
                  <a:srgbClr val="33241F"/>
                </a:solidFill>
              </a:rPr>
              <a:t> Adulte</a:t>
            </a:r>
          </a:p>
          <a:p>
            <a:pPr algn="ctr"/>
            <a:r>
              <a:rPr lang="fr-FR" sz="6120" b="1" dirty="0">
                <a:solidFill>
                  <a:srgbClr val="33241F"/>
                </a:solidFill>
              </a:rPr>
              <a:t>TDA-H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26757834" y="28517391"/>
            <a:ext cx="10197096" cy="201548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6120" b="1" dirty="0">
                <a:solidFill>
                  <a:srgbClr val="33241F"/>
                </a:solidFill>
              </a:rPr>
              <a:t>Allergies </a:t>
            </a:r>
          </a:p>
          <a:p>
            <a:pPr algn="ctr"/>
            <a:r>
              <a:rPr lang="fr-FR" sz="6120" b="1" dirty="0">
                <a:solidFill>
                  <a:srgbClr val="33241F"/>
                </a:solidFill>
              </a:rPr>
              <a:t>Addictions - Phobies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26866794" y="14061290"/>
            <a:ext cx="10224455" cy="2015485"/>
          </a:xfrm>
          <a:prstGeom prst="rect">
            <a:avLst/>
          </a:prstGeom>
          <a:noFill/>
          <a:ln w="38100">
            <a:solidFill>
              <a:srgbClr val="33241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6120" b="1" dirty="0">
                <a:solidFill>
                  <a:srgbClr val="33241F"/>
                </a:solidFill>
              </a:rPr>
              <a:t>Dépression</a:t>
            </a:r>
          </a:p>
          <a:p>
            <a:pPr algn="ctr"/>
            <a:r>
              <a:rPr lang="fr-FR" sz="6120" b="1" dirty="0">
                <a:solidFill>
                  <a:srgbClr val="33241F"/>
                </a:solidFill>
              </a:rPr>
              <a:t>Stress post-traumatique</a:t>
            </a:r>
          </a:p>
        </p:txBody>
      </p:sp>
      <p:sp>
        <p:nvSpPr>
          <p:cNvPr id="60" name="ZoneTexte 59"/>
          <p:cNvSpPr txBox="1"/>
          <p:nvPr/>
        </p:nvSpPr>
        <p:spPr>
          <a:xfrm>
            <a:off x="26757834" y="16167092"/>
            <a:ext cx="10197105" cy="2976136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6120" b="1" dirty="0">
                <a:solidFill>
                  <a:srgbClr val="33241F"/>
                </a:solidFill>
              </a:rPr>
              <a:t>Douleurs &amp; maladies chroniques </a:t>
            </a:r>
          </a:p>
          <a:p>
            <a:pPr algn="ctr"/>
            <a:r>
              <a:rPr lang="fr-FR" sz="6120" b="1" dirty="0">
                <a:solidFill>
                  <a:srgbClr val="33241F"/>
                </a:solidFill>
              </a:rPr>
              <a:t>Oncologie, Acouphènes…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26757834" y="11997887"/>
            <a:ext cx="10197100" cy="201548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6120" b="1" dirty="0">
                <a:solidFill>
                  <a:srgbClr val="33241F"/>
                </a:solidFill>
              </a:rPr>
              <a:t>Maternité </a:t>
            </a:r>
            <a:r>
              <a:rPr lang="fr-FR" sz="6120" b="1" dirty="0">
                <a:solidFill>
                  <a:srgbClr val="33241F"/>
                </a:solidFill>
              </a:rPr>
              <a:t> Périnatalité</a:t>
            </a:r>
            <a:endParaRPr lang="fr-FR" sz="6120" b="1" dirty="0">
              <a:solidFill>
                <a:srgbClr val="33241F"/>
              </a:solidFill>
            </a:endParaRPr>
          </a:p>
          <a:p>
            <a:pPr algn="ctr"/>
            <a:r>
              <a:rPr lang="fr-FR" sz="6120" b="1" dirty="0">
                <a:solidFill>
                  <a:srgbClr val="33241F"/>
                </a:solidFill>
              </a:rPr>
              <a:t>Parentalité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26835559" y="26453991"/>
            <a:ext cx="10197096" cy="2015485"/>
          </a:xfrm>
          <a:prstGeom prst="rect">
            <a:avLst/>
          </a:prstGeom>
          <a:noFill/>
          <a:ln w="38100">
            <a:solidFill>
              <a:srgbClr val="33241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6120" b="1" dirty="0">
                <a:solidFill>
                  <a:srgbClr val="33241F"/>
                </a:solidFill>
              </a:rPr>
              <a:t>Troubles alimentaires</a:t>
            </a:r>
          </a:p>
          <a:p>
            <a:pPr algn="ctr"/>
            <a:r>
              <a:rPr lang="fr-FR" sz="6120" b="1" dirty="0">
                <a:solidFill>
                  <a:srgbClr val="33241F"/>
                </a:solidFill>
              </a:rPr>
              <a:t>Surcharge pondérale</a:t>
            </a:r>
          </a:p>
        </p:txBody>
      </p:sp>
      <p:sp>
        <p:nvSpPr>
          <p:cNvPr id="75" name="ZoneTexte 74"/>
          <p:cNvSpPr txBox="1"/>
          <p:nvPr/>
        </p:nvSpPr>
        <p:spPr>
          <a:xfrm>
            <a:off x="26796696" y="9086885"/>
            <a:ext cx="10237503" cy="2976136"/>
          </a:xfrm>
          <a:prstGeom prst="rect">
            <a:avLst/>
          </a:prstGeom>
          <a:noFill/>
          <a:ln w="38100">
            <a:solidFill>
              <a:srgbClr val="33241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6120" b="1" dirty="0" err="1">
                <a:solidFill>
                  <a:srgbClr val="33241F"/>
                </a:solidFill>
              </a:rPr>
              <a:t>Burn</a:t>
            </a:r>
            <a:r>
              <a:rPr lang="fr-FR" sz="6120" b="1" dirty="0">
                <a:solidFill>
                  <a:srgbClr val="33241F"/>
                </a:solidFill>
              </a:rPr>
              <a:t> </a:t>
            </a:r>
            <a:r>
              <a:rPr lang="fr-FR" sz="6120" b="1" dirty="0">
                <a:solidFill>
                  <a:srgbClr val="33241F"/>
                </a:solidFill>
              </a:rPr>
              <a:t>out</a:t>
            </a:r>
          </a:p>
          <a:p>
            <a:pPr algn="ctr"/>
            <a:r>
              <a:rPr lang="fr-FR" sz="6120" b="1" dirty="0">
                <a:solidFill>
                  <a:srgbClr val="33241F"/>
                </a:solidFill>
              </a:rPr>
              <a:t>Harcèlement</a:t>
            </a:r>
            <a:endParaRPr lang="fr-FR" sz="6120" b="1" dirty="0">
              <a:solidFill>
                <a:srgbClr val="33241F"/>
              </a:solidFill>
            </a:endParaRPr>
          </a:p>
          <a:p>
            <a:pPr algn="ctr"/>
            <a:r>
              <a:rPr lang="fr-FR" sz="6120" b="1" dirty="0">
                <a:solidFill>
                  <a:srgbClr val="33241F"/>
                </a:solidFill>
              </a:rPr>
              <a:t>Sommeil</a:t>
            </a:r>
          </a:p>
        </p:txBody>
      </p:sp>
      <p:pic>
        <p:nvPicPr>
          <p:cNvPr id="65" name="Picture 2" descr="C:\Users\Dell\Dropbox\Sophrokhépri\PHOTOS du Centre\Photo B-Design\Biotiful Design--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5498" y="7571772"/>
            <a:ext cx="10656221" cy="1933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Espace réservé du contenu 2"/>
          <p:cNvSpPr txBox="1">
            <a:spLocks/>
          </p:cNvSpPr>
          <p:nvPr/>
        </p:nvSpPr>
        <p:spPr>
          <a:xfrm>
            <a:off x="-55829" y="26709181"/>
            <a:ext cx="26987548" cy="417692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59023" tIns="79512" rIns="159023" bIns="79512">
            <a:normAutofit/>
          </a:bodyPr>
          <a:lstStyle>
            <a:lvl1pPr marL="239173" indent="-239173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208" indent="-199311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7243" indent="-159449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140" indent="-159449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037" indent="-159449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53934" indent="-159449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2831" indent="-159449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1728" indent="-159449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10625" indent="-159449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185" b="1" dirty="0">
              <a:solidFill>
                <a:schemeClr val="bg1"/>
              </a:solidFill>
            </a:endParaRPr>
          </a:p>
        </p:txBody>
      </p:sp>
      <p:sp>
        <p:nvSpPr>
          <p:cNvPr id="86" name="Espace réservé du contenu 2"/>
          <p:cNvSpPr txBox="1">
            <a:spLocks/>
          </p:cNvSpPr>
          <p:nvPr/>
        </p:nvSpPr>
        <p:spPr>
          <a:xfrm>
            <a:off x="1084241" y="26877555"/>
            <a:ext cx="24293759" cy="3948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81649" tIns="40824" rIns="81649" bIns="40824">
            <a:normAutofit/>
          </a:bodyPr>
          <a:lstStyle>
            <a:lvl1pPr marL="239173" indent="-239173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8208" indent="-199311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7243" indent="-159449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140" indent="-159449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5037" indent="-159449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53934" indent="-159449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72831" indent="-159449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1728" indent="-159449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10625" indent="-159449" algn="l" defTabSz="63779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1122" b="1" dirty="0">
              <a:solidFill>
                <a:schemeClr val="bg1"/>
              </a:solidFill>
            </a:endParaRPr>
          </a:p>
        </p:txBody>
      </p:sp>
      <p:pic>
        <p:nvPicPr>
          <p:cNvPr id="87" name="Image 86" descr="C:\Users\PC\Dropbox\01-Sophrokhépri\Marketing et Communication\Cocooning Day\Telethon 7 et 8 décembre\logo VMAPI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833" y="26748042"/>
            <a:ext cx="7039249" cy="4092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Picture 2" descr="LogoParisEst v2 rvb 200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60" t="626" r="1164"/>
          <a:stretch/>
        </p:blipFill>
        <p:spPr bwMode="auto">
          <a:xfrm>
            <a:off x="2436259" y="27370765"/>
            <a:ext cx="6466677" cy="271726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9" name="Image 8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0382" y="26903758"/>
            <a:ext cx="4214772" cy="3897953"/>
          </a:xfrm>
          <a:prstGeom prst="rect">
            <a:avLst/>
          </a:prstGeom>
          <a:ln>
            <a:noFill/>
          </a:ln>
        </p:spPr>
      </p:pic>
      <p:sp>
        <p:nvSpPr>
          <p:cNvPr id="52" name="Titre 1"/>
          <p:cNvSpPr txBox="1">
            <a:spLocks/>
          </p:cNvSpPr>
          <p:nvPr/>
        </p:nvSpPr>
        <p:spPr>
          <a:xfrm>
            <a:off x="-219675" y="5477226"/>
            <a:ext cx="37295119" cy="2191467"/>
          </a:xfrm>
          <a:prstGeom prst="rect">
            <a:avLst/>
          </a:prstGeom>
          <a:solidFill>
            <a:srgbClr val="33241F"/>
          </a:solidFill>
        </p:spPr>
        <p:txBody>
          <a:bodyPr lIns="90939" tIns="45468" rIns="90939" bIns="45468" anchor="ctr">
            <a:noAutofit/>
          </a:bodyPr>
          <a:lstStyle>
            <a:lvl1pPr algn="ctr" defTabSz="111531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976" b="1" dirty="0">
                <a:solidFill>
                  <a:schemeClr val="bg1"/>
                </a:solidFill>
              </a:rPr>
              <a:t>Vie professionnelle  - Familles -  Couples - Adolescents - Enfants</a:t>
            </a:r>
          </a:p>
        </p:txBody>
      </p:sp>
    </p:spTree>
    <p:extLst>
      <p:ext uri="{BB962C8B-B14F-4D97-AF65-F5344CB8AC3E}">
        <p14:creationId xmlns:p14="http://schemas.microsoft.com/office/powerpoint/2010/main" val="29643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>
          <a:xfrm>
            <a:off x="2141652" y="32866485"/>
            <a:ext cx="12586720" cy="1829007"/>
          </a:xfrm>
          <a:prstGeom prst="rect">
            <a:avLst/>
          </a:prstGeom>
          <a:noFill/>
        </p:spPr>
        <p:txBody>
          <a:bodyPr wrap="square" lIns="165399" tIns="82699" rIns="165399" bIns="82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0085B0"/>
                </a:solidFill>
                <a:latin typeface="Trebuchet MS" panose="020B0603020202020204" pitchFamily="34" charset="0"/>
              </a:rPr>
              <a:t>www.kheprisante.fr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18" y="6120076"/>
            <a:ext cx="35238608" cy="2349240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931"/>
            <a:ext cx="37130893" cy="30464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181" y="32398538"/>
            <a:ext cx="13190889" cy="27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6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>
          <a:xfrm>
            <a:off x="2141652" y="32866485"/>
            <a:ext cx="12586720" cy="1829007"/>
          </a:xfrm>
          <a:prstGeom prst="rect">
            <a:avLst/>
          </a:prstGeom>
          <a:noFill/>
        </p:spPr>
        <p:txBody>
          <a:bodyPr wrap="square" lIns="165399" tIns="82699" rIns="165399" bIns="82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0085B0"/>
                </a:solidFill>
                <a:latin typeface="Trebuchet MS" panose="020B0603020202020204" pitchFamily="34" charset="0"/>
              </a:rPr>
              <a:t>www.kheprisante.fr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576"/>
            <a:ext cx="36720463" cy="3084260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181" y="32398538"/>
            <a:ext cx="13190889" cy="27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7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>
          <a:xfrm>
            <a:off x="2141652" y="32866485"/>
            <a:ext cx="12586720" cy="1829007"/>
          </a:xfrm>
          <a:prstGeom prst="rect">
            <a:avLst/>
          </a:prstGeom>
          <a:noFill/>
        </p:spPr>
        <p:txBody>
          <a:bodyPr wrap="square" lIns="165399" tIns="82699" rIns="165399" bIns="82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0085B0"/>
                </a:solidFill>
                <a:latin typeface="Trebuchet MS" panose="020B0603020202020204" pitchFamily="34" charset="0"/>
              </a:rPr>
              <a:t>www.kheprisante.fr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72" y="6074229"/>
            <a:ext cx="36837258" cy="24558171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715000" y="2335799"/>
            <a:ext cx="35367685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 smtClean="0">
                <a:solidFill>
                  <a:srgbClr val="0085B0"/>
                </a:solidFill>
                <a:latin typeface="Trebuchet MS" panose="020B0603020202020204" pitchFamily="34" charset="0"/>
              </a:rPr>
              <a:t>REFLEXOLOGIE</a:t>
            </a:r>
            <a:endParaRPr lang="fr-FR" sz="9600" b="1" dirty="0">
              <a:solidFill>
                <a:srgbClr val="33241F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181" y="32398538"/>
            <a:ext cx="13190889" cy="27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>
          <a:xfrm>
            <a:off x="2141652" y="32866485"/>
            <a:ext cx="12586720" cy="1829007"/>
          </a:xfrm>
          <a:prstGeom prst="rect">
            <a:avLst/>
          </a:prstGeom>
          <a:noFill/>
        </p:spPr>
        <p:txBody>
          <a:bodyPr wrap="square" lIns="165399" tIns="82699" rIns="165399" bIns="82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0085B0"/>
                </a:solidFill>
                <a:latin typeface="Trebuchet MS" panose="020B0603020202020204" pitchFamily="34" charset="0"/>
              </a:rPr>
              <a:t>www.kheprisante.fr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715000" y="2335799"/>
            <a:ext cx="35367685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 smtClean="0">
                <a:solidFill>
                  <a:srgbClr val="0085B0"/>
                </a:solidFill>
                <a:latin typeface="Trebuchet MS" panose="020B0603020202020204" pitchFamily="34" charset="0"/>
              </a:rPr>
              <a:t>REFLEXOLOGIE</a:t>
            </a:r>
            <a:endParaRPr lang="fr-FR" sz="9600" b="1" dirty="0">
              <a:solidFill>
                <a:srgbClr val="33241F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105" y="112698"/>
            <a:ext cx="17451474" cy="1745147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877" y="17564172"/>
            <a:ext cx="21593908" cy="1417040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181" y="32398538"/>
            <a:ext cx="13190889" cy="27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1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>
          <a:xfrm>
            <a:off x="2141652" y="32866485"/>
            <a:ext cx="12586720" cy="1829007"/>
          </a:xfrm>
          <a:prstGeom prst="rect">
            <a:avLst/>
          </a:prstGeom>
          <a:noFill/>
        </p:spPr>
        <p:txBody>
          <a:bodyPr wrap="square" lIns="165399" tIns="82699" rIns="165399" bIns="82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0085B0"/>
                </a:solidFill>
                <a:latin typeface="Trebuchet MS" panose="020B0603020202020204" pitchFamily="34" charset="0"/>
              </a:rPr>
              <a:t>www.kheprisante.fr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18" y="605554"/>
            <a:ext cx="31792984" cy="317929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181" y="32398538"/>
            <a:ext cx="13190889" cy="27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7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3996038" y="6719265"/>
            <a:ext cx="12017252" cy="48013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5300" b="1" dirty="0" smtClean="0">
                <a:solidFill>
                  <a:srgbClr val="33241F"/>
                </a:solidFill>
              </a:rPr>
              <a:t>Système</a:t>
            </a:r>
            <a:br>
              <a:rPr lang="fr-FR" sz="15300" b="1" dirty="0" smtClean="0">
                <a:solidFill>
                  <a:srgbClr val="33241F"/>
                </a:solidFill>
              </a:rPr>
            </a:br>
            <a:r>
              <a:rPr lang="fr-FR" sz="15300" b="1" dirty="0" smtClean="0">
                <a:solidFill>
                  <a:srgbClr val="33241F"/>
                </a:solidFill>
              </a:rPr>
              <a:t>respiratoire</a:t>
            </a:r>
            <a:endParaRPr lang="fr-FR" sz="15300" b="1" dirty="0">
              <a:solidFill>
                <a:srgbClr val="33241F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" r="5736"/>
          <a:stretch/>
        </p:blipFill>
        <p:spPr>
          <a:xfrm>
            <a:off x="2602534" y="1463467"/>
            <a:ext cx="22015938" cy="1434787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4397" y="16994779"/>
            <a:ext cx="13383859" cy="1338385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950518" y="24496918"/>
            <a:ext cx="16755419" cy="24958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5300" b="1" dirty="0">
                <a:solidFill>
                  <a:srgbClr val="33241F"/>
                </a:solidFill>
              </a:rPr>
              <a:t>Diaphragme</a:t>
            </a:r>
            <a:endParaRPr lang="fr-FR" sz="15300" b="1" dirty="0">
              <a:solidFill>
                <a:srgbClr val="33241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141652" y="32866485"/>
            <a:ext cx="12586720" cy="1829007"/>
          </a:xfrm>
          <a:prstGeom prst="rect">
            <a:avLst/>
          </a:prstGeom>
          <a:noFill/>
        </p:spPr>
        <p:txBody>
          <a:bodyPr wrap="square" lIns="165399" tIns="82699" rIns="165399" bIns="82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0085B0"/>
                </a:solidFill>
                <a:latin typeface="Trebuchet MS" panose="020B0603020202020204" pitchFamily="34" charset="0"/>
              </a:rPr>
              <a:t>www.kheprisante.fr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181" y="32398538"/>
            <a:ext cx="13190889" cy="27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0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/>
          <p:cNvSpPr txBox="1"/>
          <p:nvPr/>
        </p:nvSpPr>
        <p:spPr>
          <a:xfrm>
            <a:off x="2141652" y="32866485"/>
            <a:ext cx="12586720" cy="1829007"/>
          </a:xfrm>
          <a:prstGeom prst="rect">
            <a:avLst/>
          </a:prstGeom>
          <a:noFill/>
        </p:spPr>
        <p:txBody>
          <a:bodyPr wrap="square" lIns="165399" tIns="82699" rIns="165399" bIns="82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7200" b="1" dirty="0">
                <a:solidFill>
                  <a:srgbClr val="0085B0"/>
                </a:solidFill>
                <a:latin typeface="Trebuchet MS" panose="020B0603020202020204" pitchFamily="34" charset="0"/>
              </a:rPr>
              <a:t>www.kheprisante.fr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62" y="538060"/>
            <a:ext cx="26675804" cy="313681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6181" y="32398538"/>
            <a:ext cx="13190889" cy="27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9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431</TotalTime>
  <Words>162</Words>
  <Application>Microsoft Office PowerPoint</Application>
  <PresentationFormat>Personnalisé</PresentationFormat>
  <Paragraphs>77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Trebuchet MS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Windows</dc:creator>
  <cp:lastModifiedBy>Utilisateur Windows</cp:lastModifiedBy>
  <cp:revision>17</cp:revision>
  <dcterms:created xsi:type="dcterms:W3CDTF">2019-11-26T08:24:16Z</dcterms:created>
  <dcterms:modified xsi:type="dcterms:W3CDTF">2019-11-30T09:39:06Z</dcterms:modified>
</cp:coreProperties>
</file>