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>
        <p:scale>
          <a:sx n="15" d="100"/>
          <a:sy n="15" d="100"/>
        </p:scale>
        <p:origin x="1764" y="102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0" y="2335799"/>
            <a:ext cx="367204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ACUPRESSURE ET RELAXATION CRANIENNE</a:t>
            </a:r>
            <a:endParaRPr lang="fr-FR" sz="9600" b="1" dirty="0">
              <a:solidFill>
                <a:srgbClr val="33241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5" y="6120077"/>
            <a:ext cx="35886741" cy="239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5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7</cp:revision>
  <dcterms:created xsi:type="dcterms:W3CDTF">2019-11-26T08:24:16Z</dcterms:created>
  <dcterms:modified xsi:type="dcterms:W3CDTF">2019-11-28T16:00:20Z</dcterms:modified>
</cp:coreProperties>
</file>