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764" y="102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205171"/>
            <a:ext cx="3672046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SOPHROL0GIE</a:t>
            </a:r>
          </a:p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ET TECHNIQUES RESPIRATOIRES </a:t>
            </a:r>
            <a:endParaRPr lang="fr-FR" sz="9600" b="1" dirty="0">
              <a:solidFill>
                <a:srgbClr val="33241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8" y="6120076"/>
            <a:ext cx="35238608" cy="234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5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14</cp:revision>
  <dcterms:created xsi:type="dcterms:W3CDTF">2019-11-26T08:24:16Z</dcterms:created>
  <dcterms:modified xsi:type="dcterms:W3CDTF">2019-11-28T16:22:40Z</dcterms:modified>
</cp:coreProperties>
</file>