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764" y="102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0" y="2205171"/>
            <a:ext cx="36720463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600" b="1" dirty="0">
                <a:solidFill>
                  <a:srgbClr val="0085B0"/>
                </a:solidFill>
                <a:latin typeface="Trebuchet MS" panose="020B0603020202020204" pitchFamily="34" charset="0"/>
              </a:rPr>
              <a:t>PSYCHOMOTRICITE </a:t>
            </a:r>
          </a:p>
          <a:p>
            <a:pPr algn="ctr"/>
            <a:r>
              <a:rPr lang="fr-FR" sz="9600" b="1" dirty="0">
                <a:solidFill>
                  <a:srgbClr val="0085B0"/>
                </a:solidFill>
                <a:latin typeface="Trebuchet MS" panose="020B0603020202020204" pitchFamily="34" charset="0"/>
              </a:rPr>
              <a:t>REGULATION DU TONUS ET DU GESTE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346" y="6054761"/>
            <a:ext cx="26854226" cy="241110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373600" y="30893657"/>
            <a:ext cx="2155371" cy="979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8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17</cp:revision>
  <dcterms:created xsi:type="dcterms:W3CDTF">2019-11-26T08:24:16Z</dcterms:created>
  <dcterms:modified xsi:type="dcterms:W3CDTF">2019-11-28T16:45:10Z</dcterms:modified>
</cp:coreProperties>
</file>