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764" y="102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30" y="810782"/>
            <a:ext cx="34932247" cy="2929407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213771" y="30893657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1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21</cp:revision>
  <dcterms:created xsi:type="dcterms:W3CDTF">2019-11-26T08:24:16Z</dcterms:created>
  <dcterms:modified xsi:type="dcterms:W3CDTF">2019-11-28T16:41:22Z</dcterms:modified>
</cp:coreProperties>
</file>