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984" y="66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335799"/>
            <a:ext cx="367204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MASSAGE THAILANDAIS – TECHNIQUE ENERGETIQUE</a:t>
            </a:r>
            <a:endParaRPr lang="fr-FR" sz="9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7" y="6555331"/>
            <a:ext cx="34646595" cy="213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6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14</cp:revision>
  <dcterms:created xsi:type="dcterms:W3CDTF">2019-11-26T08:24:16Z</dcterms:created>
  <dcterms:modified xsi:type="dcterms:W3CDTF">2019-11-28T16:19:46Z</dcterms:modified>
</cp:coreProperties>
</file>