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6720463" cy="36720463"/>
  <p:notesSz cx="6858000" cy="9144000"/>
  <p:defaultTextStyle>
    <a:defPPr>
      <a:defRPr lang="fr-FR"/>
    </a:defPPr>
    <a:lvl1pPr marL="0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1pPr>
    <a:lvl2pPr marL="1760890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2pPr>
    <a:lvl3pPr marL="3521771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3pPr>
    <a:lvl4pPr marL="5282651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4pPr>
    <a:lvl5pPr marL="7043532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5pPr>
    <a:lvl6pPr marL="8804422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6pPr>
    <a:lvl7pPr marL="1056531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7pPr>
    <a:lvl8pPr marL="1232619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8pPr>
    <a:lvl9pPr marL="1408707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71" userDrawn="1">
          <p15:clr>
            <a:srgbClr val="A4A3A4"/>
          </p15:clr>
        </p15:guide>
        <p15:guide id="2" pos="115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 showGuides="1">
      <p:cViewPr varScale="1">
        <p:scale>
          <a:sx n="15" d="100"/>
          <a:sy n="15" d="100"/>
        </p:scale>
        <p:origin x="1764" y="108"/>
      </p:cViewPr>
      <p:guideLst>
        <p:guide orient="horz" pos="11571"/>
        <p:guide pos="115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54035" y="6009579"/>
            <a:ext cx="31212394" cy="12784161"/>
          </a:xfrm>
        </p:spPr>
        <p:txBody>
          <a:bodyPr anchor="b"/>
          <a:lstStyle>
            <a:lvl1pPr algn="ctr">
              <a:defRPr sz="2409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90058" y="19286746"/>
            <a:ext cx="27540347" cy="8865609"/>
          </a:xfrm>
        </p:spPr>
        <p:txBody>
          <a:bodyPr/>
          <a:lstStyle>
            <a:lvl1pPr marL="0" indent="0" algn="ctr">
              <a:buNone/>
              <a:defRPr sz="9638"/>
            </a:lvl1pPr>
            <a:lvl2pPr marL="1836024" indent="0" algn="ctr">
              <a:buNone/>
              <a:defRPr sz="8032"/>
            </a:lvl2pPr>
            <a:lvl3pPr marL="3672048" indent="0" algn="ctr">
              <a:buNone/>
              <a:defRPr sz="7228"/>
            </a:lvl3pPr>
            <a:lvl4pPr marL="5508071" indent="0" algn="ctr">
              <a:buNone/>
              <a:defRPr sz="6425"/>
            </a:lvl4pPr>
            <a:lvl5pPr marL="7344095" indent="0" algn="ctr">
              <a:buNone/>
              <a:defRPr sz="6425"/>
            </a:lvl5pPr>
            <a:lvl6pPr marL="9180119" indent="0" algn="ctr">
              <a:buNone/>
              <a:defRPr sz="6425"/>
            </a:lvl6pPr>
            <a:lvl7pPr marL="11016143" indent="0" algn="ctr">
              <a:buNone/>
              <a:defRPr sz="6425"/>
            </a:lvl7pPr>
            <a:lvl8pPr marL="12852166" indent="0" algn="ctr">
              <a:buNone/>
              <a:defRPr sz="6425"/>
            </a:lvl8pPr>
            <a:lvl9pPr marL="14688190" indent="0" algn="ctr">
              <a:buNone/>
              <a:defRPr sz="6425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57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19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278083" y="1955025"/>
            <a:ext cx="7917850" cy="3111889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24534" y="1955025"/>
            <a:ext cx="23294544" cy="3111889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267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90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5409" y="9154626"/>
            <a:ext cx="31671399" cy="15274690"/>
          </a:xfrm>
        </p:spPr>
        <p:txBody>
          <a:bodyPr anchor="b"/>
          <a:lstStyle>
            <a:lvl1pPr>
              <a:defRPr sz="2409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5409" y="24573820"/>
            <a:ext cx="31671399" cy="8032599"/>
          </a:xfrm>
        </p:spPr>
        <p:txBody>
          <a:bodyPr/>
          <a:lstStyle>
            <a:lvl1pPr marL="0" indent="0">
              <a:buNone/>
              <a:defRPr sz="9638">
                <a:solidFill>
                  <a:schemeClr val="tx1"/>
                </a:solidFill>
              </a:defRPr>
            </a:lvl1pPr>
            <a:lvl2pPr marL="1836024" indent="0">
              <a:buNone/>
              <a:defRPr sz="8032">
                <a:solidFill>
                  <a:schemeClr val="tx1">
                    <a:tint val="75000"/>
                  </a:schemeClr>
                </a:solidFill>
              </a:defRPr>
            </a:lvl2pPr>
            <a:lvl3pPr marL="3672048" indent="0">
              <a:buNone/>
              <a:defRPr sz="7228">
                <a:solidFill>
                  <a:schemeClr val="tx1">
                    <a:tint val="75000"/>
                  </a:schemeClr>
                </a:solidFill>
              </a:defRPr>
            </a:lvl3pPr>
            <a:lvl4pPr marL="5508071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4pPr>
            <a:lvl5pPr marL="7344095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5pPr>
            <a:lvl6pPr marL="9180119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6pPr>
            <a:lvl7pPr marL="11016143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7pPr>
            <a:lvl8pPr marL="12852166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8pPr>
            <a:lvl9pPr marL="14688190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2955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4532" y="9775123"/>
            <a:ext cx="15606197" cy="232987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89734" y="9775123"/>
            <a:ext cx="15606197" cy="232987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67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1955033"/>
            <a:ext cx="31671399" cy="709759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9318" y="9001616"/>
            <a:ext cx="15534475" cy="4411553"/>
          </a:xfrm>
        </p:spPr>
        <p:txBody>
          <a:bodyPr anchor="b"/>
          <a:lstStyle>
            <a:lvl1pPr marL="0" indent="0">
              <a:buNone/>
              <a:defRPr sz="9638" b="1"/>
            </a:lvl1pPr>
            <a:lvl2pPr marL="1836024" indent="0">
              <a:buNone/>
              <a:defRPr sz="8032" b="1"/>
            </a:lvl2pPr>
            <a:lvl3pPr marL="3672048" indent="0">
              <a:buNone/>
              <a:defRPr sz="7228" b="1"/>
            </a:lvl3pPr>
            <a:lvl4pPr marL="5508071" indent="0">
              <a:buNone/>
              <a:defRPr sz="6425" b="1"/>
            </a:lvl4pPr>
            <a:lvl5pPr marL="7344095" indent="0">
              <a:buNone/>
              <a:defRPr sz="6425" b="1"/>
            </a:lvl5pPr>
            <a:lvl6pPr marL="9180119" indent="0">
              <a:buNone/>
              <a:defRPr sz="6425" b="1"/>
            </a:lvl6pPr>
            <a:lvl7pPr marL="11016143" indent="0">
              <a:buNone/>
              <a:defRPr sz="6425" b="1"/>
            </a:lvl7pPr>
            <a:lvl8pPr marL="12852166" indent="0">
              <a:buNone/>
              <a:defRPr sz="6425" b="1"/>
            </a:lvl8pPr>
            <a:lvl9pPr marL="14688190" indent="0">
              <a:buNone/>
              <a:defRPr sz="6425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29318" y="13413169"/>
            <a:ext cx="15534475" cy="1972875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9736" y="9001616"/>
            <a:ext cx="15610980" cy="4411553"/>
          </a:xfrm>
        </p:spPr>
        <p:txBody>
          <a:bodyPr anchor="b"/>
          <a:lstStyle>
            <a:lvl1pPr marL="0" indent="0">
              <a:buNone/>
              <a:defRPr sz="9638" b="1"/>
            </a:lvl1pPr>
            <a:lvl2pPr marL="1836024" indent="0">
              <a:buNone/>
              <a:defRPr sz="8032" b="1"/>
            </a:lvl2pPr>
            <a:lvl3pPr marL="3672048" indent="0">
              <a:buNone/>
              <a:defRPr sz="7228" b="1"/>
            </a:lvl3pPr>
            <a:lvl4pPr marL="5508071" indent="0">
              <a:buNone/>
              <a:defRPr sz="6425" b="1"/>
            </a:lvl4pPr>
            <a:lvl5pPr marL="7344095" indent="0">
              <a:buNone/>
              <a:defRPr sz="6425" b="1"/>
            </a:lvl5pPr>
            <a:lvl6pPr marL="9180119" indent="0">
              <a:buNone/>
              <a:defRPr sz="6425" b="1"/>
            </a:lvl6pPr>
            <a:lvl7pPr marL="11016143" indent="0">
              <a:buNone/>
              <a:defRPr sz="6425" b="1"/>
            </a:lvl7pPr>
            <a:lvl8pPr marL="12852166" indent="0">
              <a:buNone/>
              <a:defRPr sz="6425" b="1"/>
            </a:lvl8pPr>
            <a:lvl9pPr marL="14688190" indent="0">
              <a:buNone/>
              <a:defRPr sz="6425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9736" y="13413169"/>
            <a:ext cx="15610980" cy="1972875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2900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4338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0197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2448031"/>
            <a:ext cx="11843305" cy="8568108"/>
          </a:xfrm>
        </p:spPr>
        <p:txBody>
          <a:bodyPr anchor="b"/>
          <a:lstStyle>
            <a:lvl1pPr>
              <a:defRPr sz="1285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10980" y="5287075"/>
            <a:ext cx="18589734" cy="26095329"/>
          </a:xfrm>
        </p:spPr>
        <p:txBody>
          <a:bodyPr/>
          <a:lstStyle>
            <a:lvl1pPr>
              <a:defRPr sz="12851"/>
            </a:lvl1pPr>
            <a:lvl2pPr>
              <a:defRPr sz="11244"/>
            </a:lvl2pPr>
            <a:lvl3pPr>
              <a:defRPr sz="9638"/>
            </a:lvl3pPr>
            <a:lvl4pPr>
              <a:defRPr sz="8032"/>
            </a:lvl4pPr>
            <a:lvl5pPr>
              <a:defRPr sz="8032"/>
            </a:lvl5pPr>
            <a:lvl6pPr>
              <a:defRPr sz="8032"/>
            </a:lvl6pPr>
            <a:lvl7pPr>
              <a:defRPr sz="8032"/>
            </a:lvl7pPr>
            <a:lvl8pPr>
              <a:defRPr sz="8032"/>
            </a:lvl8pPr>
            <a:lvl9pPr>
              <a:defRPr sz="803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315" y="11016139"/>
            <a:ext cx="11843305" cy="20408760"/>
          </a:xfrm>
        </p:spPr>
        <p:txBody>
          <a:bodyPr/>
          <a:lstStyle>
            <a:lvl1pPr marL="0" indent="0">
              <a:buNone/>
              <a:defRPr sz="6425"/>
            </a:lvl1pPr>
            <a:lvl2pPr marL="1836024" indent="0">
              <a:buNone/>
              <a:defRPr sz="5622"/>
            </a:lvl2pPr>
            <a:lvl3pPr marL="3672048" indent="0">
              <a:buNone/>
              <a:defRPr sz="4819"/>
            </a:lvl3pPr>
            <a:lvl4pPr marL="5508071" indent="0">
              <a:buNone/>
              <a:defRPr sz="4016"/>
            </a:lvl4pPr>
            <a:lvl5pPr marL="7344095" indent="0">
              <a:buNone/>
              <a:defRPr sz="4016"/>
            </a:lvl5pPr>
            <a:lvl6pPr marL="9180119" indent="0">
              <a:buNone/>
              <a:defRPr sz="4016"/>
            </a:lvl6pPr>
            <a:lvl7pPr marL="11016143" indent="0">
              <a:buNone/>
              <a:defRPr sz="4016"/>
            </a:lvl7pPr>
            <a:lvl8pPr marL="12852166" indent="0">
              <a:buNone/>
              <a:defRPr sz="4016"/>
            </a:lvl8pPr>
            <a:lvl9pPr marL="14688190" indent="0">
              <a:buNone/>
              <a:defRPr sz="401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6222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2448031"/>
            <a:ext cx="11843305" cy="8568108"/>
          </a:xfrm>
        </p:spPr>
        <p:txBody>
          <a:bodyPr anchor="b"/>
          <a:lstStyle>
            <a:lvl1pPr>
              <a:defRPr sz="1285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610980" y="5287075"/>
            <a:ext cx="18589734" cy="26095329"/>
          </a:xfrm>
        </p:spPr>
        <p:txBody>
          <a:bodyPr anchor="t"/>
          <a:lstStyle>
            <a:lvl1pPr marL="0" indent="0">
              <a:buNone/>
              <a:defRPr sz="12851"/>
            </a:lvl1pPr>
            <a:lvl2pPr marL="1836024" indent="0">
              <a:buNone/>
              <a:defRPr sz="11244"/>
            </a:lvl2pPr>
            <a:lvl3pPr marL="3672048" indent="0">
              <a:buNone/>
              <a:defRPr sz="9638"/>
            </a:lvl3pPr>
            <a:lvl4pPr marL="5508071" indent="0">
              <a:buNone/>
              <a:defRPr sz="8032"/>
            </a:lvl4pPr>
            <a:lvl5pPr marL="7344095" indent="0">
              <a:buNone/>
              <a:defRPr sz="8032"/>
            </a:lvl5pPr>
            <a:lvl6pPr marL="9180119" indent="0">
              <a:buNone/>
              <a:defRPr sz="8032"/>
            </a:lvl6pPr>
            <a:lvl7pPr marL="11016143" indent="0">
              <a:buNone/>
              <a:defRPr sz="8032"/>
            </a:lvl7pPr>
            <a:lvl8pPr marL="12852166" indent="0">
              <a:buNone/>
              <a:defRPr sz="8032"/>
            </a:lvl8pPr>
            <a:lvl9pPr marL="14688190" indent="0">
              <a:buNone/>
              <a:defRPr sz="8032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315" y="11016139"/>
            <a:ext cx="11843305" cy="20408760"/>
          </a:xfrm>
        </p:spPr>
        <p:txBody>
          <a:bodyPr/>
          <a:lstStyle>
            <a:lvl1pPr marL="0" indent="0">
              <a:buNone/>
              <a:defRPr sz="6425"/>
            </a:lvl1pPr>
            <a:lvl2pPr marL="1836024" indent="0">
              <a:buNone/>
              <a:defRPr sz="5622"/>
            </a:lvl2pPr>
            <a:lvl3pPr marL="3672048" indent="0">
              <a:buNone/>
              <a:defRPr sz="4819"/>
            </a:lvl3pPr>
            <a:lvl4pPr marL="5508071" indent="0">
              <a:buNone/>
              <a:defRPr sz="4016"/>
            </a:lvl4pPr>
            <a:lvl5pPr marL="7344095" indent="0">
              <a:buNone/>
              <a:defRPr sz="4016"/>
            </a:lvl5pPr>
            <a:lvl6pPr marL="9180119" indent="0">
              <a:buNone/>
              <a:defRPr sz="4016"/>
            </a:lvl6pPr>
            <a:lvl7pPr marL="11016143" indent="0">
              <a:buNone/>
              <a:defRPr sz="4016"/>
            </a:lvl7pPr>
            <a:lvl8pPr marL="12852166" indent="0">
              <a:buNone/>
              <a:defRPr sz="4016"/>
            </a:lvl8pPr>
            <a:lvl9pPr marL="14688190" indent="0">
              <a:buNone/>
              <a:defRPr sz="401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5928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4532" y="1955033"/>
            <a:ext cx="31671399" cy="7097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4532" y="9775123"/>
            <a:ext cx="31671399" cy="23298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24532" y="34034437"/>
            <a:ext cx="8262104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63654" y="34034437"/>
            <a:ext cx="12393156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933827" y="34034437"/>
            <a:ext cx="8262104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6096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672048" rtl="0" eaLnBrk="1" latinLnBrk="0" hangingPunct="1">
        <a:lnSpc>
          <a:spcPct val="90000"/>
        </a:lnSpc>
        <a:spcBef>
          <a:spcPct val="0"/>
        </a:spcBef>
        <a:buNone/>
        <a:defRPr sz="176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8012" indent="-918012" algn="l" defTabSz="3672048" rtl="0" eaLnBrk="1" latinLnBrk="0" hangingPunct="1">
        <a:lnSpc>
          <a:spcPct val="90000"/>
        </a:lnSpc>
        <a:spcBef>
          <a:spcPts val="4016"/>
        </a:spcBef>
        <a:buFont typeface="Arial" panose="020B0604020202020204" pitchFamily="34" charset="0"/>
        <a:buChar char="•"/>
        <a:defRPr sz="11244" kern="1200">
          <a:solidFill>
            <a:schemeClr val="tx1"/>
          </a:solidFill>
          <a:latin typeface="+mn-lt"/>
          <a:ea typeface="+mn-ea"/>
          <a:cs typeface="+mn-cs"/>
        </a:defRPr>
      </a:lvl1pPr>
      <a:lvl2pPr marL="2754036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9638" kern="1200">
          <a:solidFill>
            <a:schemeClr val="tx1"/>
          </a:solidFill>
          <a:latin typeface="+mn-lt"/>
          <a:ea typeface="+mn-ea"/>
          <a:cs typeface="+mn-cs"/>
        </a:defRPr>
      </a:lvl2pPr>
      <a:lvl3pPr marL="4590059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8032" kern="1200">
          <a:solidFill>
            <a:schemeClr val="tx1"/>
          </a:solidFill>
          <a:latin typeface="+mn-lt"/>
          <a:ea typeface="+mn-ea"/>
          <a:cs typeface="+mn-cs"/>
        </a:defRPr>
      </a:lvl3pPr>
      <a:lvl4pPr marL="6426083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4pPr>
      <a:lvl5pPr marL="8262107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5pPr>
      <a:lvl6pPr marL="10098131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6pPr>
      <a:lvl7pPr marL="11934154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7pPr>
      <a:lvl8pPr marL="13770178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8pPr>
      <a:lvl9pPr marL="15606202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1pPr>
      <a:lvl2pPr marL="1836024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2pPr>
      <a:lvl3pPr marL="3672048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3pPr>
      <a:lvl4pPr marL="5508071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4pPr>
      <a:lvl5pPr marL="7344095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5pPr>
      <a:lvl6pPr marL="9180119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6pPr>
      <a:lvl7pPr marL="11016143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7pPr>
      <a:lvl8pPr marL="12852166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8pPr>
      <a:lvl9pPr marL="14688190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9742" y="32398538"/>
            <a:ext cx="13190889" cy="2764903"/>
          </a:xfrm>
          <a:prstGeom prst="rect">
            <a:avLst/>
          </a:prstGeom>
        </p:spPr>
      </p:pic>
      <p:sp>
        <p:nvSpPr>
          <p:cNvPr id="32" name="ZoneTexte 31"/>
          <p:cNvSpPr txBox="1"/>
          <p:nvPr/>
        </p:nvSpPr>
        <p:spPr>
          <a:xfrm>
            <a:off x="2141652" y="32866485"/>
            <a:ext cx="12586720" cy="1829007"/>
          </a:xfrm>
          <a:prstGeom prst="rect">
            <a:avLst/>
          </a:prstGeom>
          <a:noFill/>
        </p:spPr>
        <p:txBody>
          <a:bodyPr wrap="square" lIns="165399" tIns="82699" rIns="165399" bIns="82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7200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83" y="606872"/>
            <a:ext cx="35503831" cy="29176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4723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310</TotalTime>
  <Words>1</Words>
  <Application>Microsoft Office PowerPoint</Application>
  <PresentationFormat>Personnalisé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17</cp:revision>
  <dcterms:created xsi:type="dcterms:W3CDTF">2019-11-26T08:24:16Z</dcterms:created>
  <dcterms:modified xsi:type="dcterms:W3CDTF">2019-11-28T16:42:45Z</dcterms:modified>
</cp:coreProperties>
</file>