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18" y="606872"/>
            <a:ext cx="35472276" cy="2766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1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16</cp:revision>
  <dcterms:created xsi:type="dcterms:W3CDTF">2019-11-26T08:24:16Z</dcterms:created>
  <dcterms:modified xsi:type="dcterms:W3CDTF">2019-11-28T16:34:12Z</dcterms:modified>
</cp:coreProperties>
</file>