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4" d="100"/>
          <a:sy n="14" d="100"/>
        </p:scale>
        <p:origin x="984" y="66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0" y="6596744"/>
            <a:ext cx="35367685" cy="23578456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715000" y="2335799"/>
            <a:ext cx="3536768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6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REFLEXOLOGIE</a:t>
            </a:r>
            <a:endParaRPr lang="fr-FR" sz="9600" b="1" dirty="0">
              <a:solidFill>
                <a:srgbClr val="3324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2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5</cp:revision>
  <dcterms:created xsi:type="dcterms:W3CDTF">2019-11-26T08:24:16Z</dcterms:created>
  <dcterms:modified xsi:type="dcterms:W3CDTF">2019-11-28T16:10:55Z</dcterms:modified>
</cp:coreProperties>
</file>