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-282" y="-3624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29/11/2019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15000" y="2335799"/>
            <a:ext cx="3536768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REFLEXOLOGIE</a:t>
            </a:r>
            <a:endParaRPr lang="fr-FR" sz="9600" b="1" dirty="0">
              <a:solidFill>
                <a:srgbClr val="33241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105" y="700525"/>
            <a:ext cx="17451474" cy="174514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18151999"/>
            <a:ext cx="21593908" cy="141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2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7</cp:revision>
  <dcterms:created xsi:type="dcterms:W3CDTF">2019-11-26T08:24:16Z</dcterms:created>
  <dcterms:modified xsi:type="dcterms:W3CDTF">2019-11-29T14:45:09Z</dcterms:modified>
</cp:coreProperties>
</file>