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35999738" cy="35999738"/>
  <p:notesSz cx="9939338" cy="6805613"/>
  <p:defaultTextStyle>
    <a:defPPr>
      <a:defRPr lang="fr-FR"/>
    </a:defPPr>
    <a:lvl1pPr marL="0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1pPr>
    <a:lvl2pPr marL="1523361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2pPr>
    <a:lvl3pPr marL="3046719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3pPr>
    <a:lvl4pPr marL="4570086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4pPr>
    <a:lvl5pPr marL="6093444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5pPr>
    <a:lvl6pPr marL="7616805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6pPr>
    <a:lvl7pPr marL="9140166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7pPr>
    <a:lvl8pPr marL="10663525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8pPr>
    <a:lvl9pPr marL="12186886" algn="l" defTabSz="3046719" rtl="0" eaLnBrk="1" latinLnBrk="0" hangingPunct="1">
      <a:defRPr sz="65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03" userDrawn="1">
          <p15:clr>
            <a:srgbClr val="A4A3A4"/>
          </p15:clr>
        </p15:guide>
        <p15:guide id="2" pos="15987" userDrawn="1">
          <p15:clr>
            <a:srgbClr val="A4A3A4"/>
          </p15:clr>
        </p15:guide>
        <p15:guide id="3" orient="horz" pos="11341" userDrawn="1">
          <p15:clr>
            <a:srgbClr val="A4A3A4"/>
          </p15:clr>
        </p15:guide>
        <p15:guide id="4" pos="113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14" d="100"/>
          <a:sy n="14" d="100"/>
        </p:scale>
        <p:origin x="1794" y="174"/>
      </p:cViewPr>
      <p:guideLst>
        <p:guide orient="horz" pos="5403"/>
        <p:guide pos="15987"/>
        <p:guide orient="horz" pos="11341"/>
        <p:guide pos="113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00001" y="11183263"/>
            <a:ext cx="30599780" cy="771661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9964" y="20399865"/>
            <a:ext cx="25199813" cy="91999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4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8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587367" y="758350"/>
            <a:ext cx="6693708" cy="161248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87495" y="758350"/>
            <a:ext cx="19499852" cy="161248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3743" y="23133181"/>
            <a:ext cx="30599780" cy="7149946"/>
          </a:xfrm>
        </p:spPr>
        <p:txBody>
          <a:bodyPr anchor="t"/>
          <a:lstStyle>
            <a:lvl1pPr algn="l">
              <a:defRPr sz="486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843743" y="15258229"/>
            <a:ext cx="30599780" cy="7874941"/>
          </a:xfrm>
        </p:spPr>
        <p:txBody>
          <a:bodyPr anchor="b"/>
          <a:lstStyle>
            <a:lvl1pPr marL="0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1pPr>
            <a:lvl2pPr marL="543724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2pPr>
            <a:lvl3pPr marL="1087448" indent="0">
              <a:buNone/>
              <a:defRPr sz="1948">
                <a:solidFill>
                  <a:schemeClr val="tx1">
                    <a:tint val="75000"/>
                  </a:schemeClr>
                </a:solidFill>
              </a:defRPr>
            </a:lvl3pPr>
            <a:lvl4pPr marL="163117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4pPr>
            <a:lvl5pPr marL="2174897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5pPr>
            <a:lvl6pPr marL="2718621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6pPr>
            <a:lvl7pPr marL="3262345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7pPr>
            <a:lvl8pPr marL="3806069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8pPr>
            <a:lvl9pPr marL="434979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87505" y="4408316"/>
            <a:ext cx="13093652" cy="12474910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181133" y="4408316"/>
            <a:ext cx="13099908" cy="12474910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00006" y="1441663"/>
            <a:ext cx="32399769" cy="599996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00010" y="8058296"/>
            <a:ext cx="15906132" cy="3358303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800010" y="11416587"/>
            <a:ext cx="15906132" cy="2074151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8287387" y="8058296"/>
            <a:ext cx="15912381" cy="3358303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8287387" y="11416587"/>
            <a:ext cx="15912381" cy="2074151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9995" y="1433335"/>
            <a:ext cx="11843663" cy="6099954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74910" y="1433327"/>
            <a:ext cx="20124855" cy="30724778"/>
          </a:xfrm>
        </p:spPr>
        <p:txBody>
          <a:bodyPr/>
          <a:lstStyle>
            <a:lvl1pPr>
              <a:defRPr sz="3701"/>
            </a:lvl1pPr>
            <a:lvl2pPr>
              <a:defRPr sz="3506"/>
            </a:lvl2pPr>
            <a:lvl3pPr>
              <a:defRPr sz="2922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9995" y="7533287"/>
            <a:ext cx="11843663" cy="24624820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56204" y="25199837"/>
            <a:ext cx="21599843" cy="2974975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7056204" y="3216650"/>
            <a:ext cx="21599843" cy="21599843"/>
          </a:xfrm>
        </p:spPr>
        <p:txBody>
          <a:bodyPr/>
          <a:lstStyle>
            <a:lvl1pPr marL="0" indent="0">
              <a:buNone/>
              <a:defRPr sz="3701"/>
            </a:lvl1pPr>
            <a:lvl2pPr marL="543724" indent="0">
              <a:buNone/>
              <a:defRPr sz="3506"/>
            </a:lvl2pPr>
            <a:lvl3pPr marL="1087448" indent="0">
              <a:buNone/>
              <a:defRPr sz="2922"/>
            </a:lvl3pPr>
            <a:lvl4pPr marL="1631173" indent="0">
              <a:buNone/>
              <a:defRPr sz="2337"/>
            </a:lvl4pPr>
            <a:lvl5pPr marL="2174897" indent="0">
              <a:buNone/>
              <a:defRPr sz="2337"/>
            </a:lvl5pPr>
            <a:lvl6pPr marL="2718621" indent="0">
              <a:buNone/>
              <a:defRPr sz="2337"/>
            </a:lvl6pPr>
            <a:lvl7pPr marL="3262345" indent="0">
              <a:buNone/>
              <a:defRPr sz="2337"/>
            </a:lvl7pPr>
            <a:lvl8pPr marL="3806069" indent="0">
              <a:buNone/>
              <a:defRPr sz="2337"/>
            </a:lvl8pPr>
            <a:lvl9pPr marL="4349793" indent="0">
              <a:buNone/>
              <a:defRPr sz="233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56204" y="28174812"/>
            <a:ext cx="21599843" cy="4224972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800006" y="1441663"/>
            <a:ext cx="32399769" cy="5999962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00006" y="8399948"/>
            <a:ext cx="32399769" cy="23758167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800010" y="33366443"/>
            <a:ext cx="8399941" cy="191665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299934" y="33366443"/>
            <a:ext cx="11399914" cy="191665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5799831" y="33366443"/>
            <a:ext cx="8399941" cy="191665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7448" rtl="0" eaLnBrk="1" latinLnBrk="0" hangingPunct="1">
        <a:spcBef>
          <a:spcPct val="0"/>
        </a:spcBef>
        <a:buNone/>
        <a:defRPr sz="5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7794" indent="-407794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1" kern="1200">
          <a:solidFill>
            <a:schemeClr val="tx1"/>
          </a:solidFill>
          <a:latin typeface="+mn-lt"/>
          <a:ea typeface="+mn-ea"/>
          <a:cs typeface="+mn-cs"/>
        </a:defRPr>
      </a:lvl1pPr>
      <a:lvl2pPr marL="883553" indent="-339829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6" kern="1200">
          <a:solidFill>
            <a:schemeClr val="tx1"/>
          </a:solidFill>
          <a:latin typeface="+mn-lt"/>
          <a:ea typeface="+mn-ea"/>
          <a:cs typeface="+mn-cs"/>
        </a:defRPr>
      </a:lvl2pPr>
      <a:lvl3pPr marL="1359312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22" kern="1200">
          <a:solidFill>
            <a:schemeClr val="tx1"/>
          </a:solidFill>
          <a:latin typeface="+mn-lt"/>
          <a:ea typeface="+mn-ea"/>
          <a:cs typeface="+mn-cs"/>
        </a:defRPr>
      </a:lvl3pPr>
      <a:lvl4pPr marL="1903035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44675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»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9048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3420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07793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621656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43724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087448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63117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174897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718621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262345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3806069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34979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/>
          <p:cNvSpPr txBox="1"/>
          <p:nvPr/>
        </p:nvSpPr>
        <p:spPr>
          <a:xfrm>
            <a:off x="933973" y="33812258"/>
            <a:ext cx="15453783" cy="2013673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80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8180" y="33812256"/>
            <a:ext cx="8112516" cy="17004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662165" y="477958"/>
            <a:ext cx="24725846" cy="24006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5000" b="1" dirty="0">
                <a:solidFill>
                  <a:srgbClr val="33241F"/>
                </a:solidFill>
              </a:rPr>
              <a:t>Système respiratoire</a:t>
            </a:r>
            <a:endParaRPr lang="fr-FR" sz="15000" b="1" dirty="0">
              <a:solidFill>
                <a:srgbClr val="33241F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165" y="3351207"/>
            <a:ext cx="24725846" cy="14066259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7426" y="18503925"/>
            <a:ext cx="13121169" cy="13121169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582045" y="24414533"/>
            <a:ext cx="16426555" cy="24006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5000" b="1" dirty="0" smtClean="0">
                <a:solidFill>
                  <a:srgbClr val="33241F"/>
                </a:solidFill>
              </a:rPr>
              <a:t>Diaphragme</a:t>
            </a:r>
            <a:endParaRPr lang="fr-FR" sz="15000" b="1" dirty="0">
              <a:solidFill>
                <a:srgbClr val="3324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24822</TotalTime>
  <Words>4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198</cp:revision>
  <cp:lastPrinted>2019-11-22T07:31:56Z</cp:lastPrinted>
  <dcterms:created xsi:type="dcterms:W3CDTF">2015-06-22T10:33:01Z</dcterms:created>
  <dcterms:modified xsi:type="dcterms:W3CDTF">2019-11-29T15:34:58Z</dcterms:modified>
</cp:coreProperties>
</file>