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35999738" cy="35999738"/>
  <p:notesSz cx="9939338" cy="6805613"/>
  <p:defaultTextStyle>
    <a:defPPr>
      <a:defRPr lang="fr-FR"/>
    </a:defPPr>
    <a:lvl1pPr marL="0" algn="l" defTabSz="3046719" rtl="0" eaLnBrk="1" latinLnBrk="0" hangingPunct="1">
      <a:defRPr sz="6550" kern="1200">
        <a:solidFill>
          <a:schemeClr val="tx1"/>
        </a:solidFill>
        <a:latin typeface="+mn-lt"/>
        <a:ea typeface="+mn-ea"/>
        <a:cs typeface="+mn-cs"/>
      </a:defRPr>
    </a:lvl1pPr>
    <a:lvl2pPr marL="1523361" algn="l" defTabSz="3046719" rtl="0" eaLnBrk="1" latinLnBrk="0" hangingPunct="1">
      <a:defRPr sz="6550" kern="1200">
        <a:solidFill>
          <a:schemeClr val="tx1"/>
        </a:solidFill>
        <a:latin typeface="+mn-lt"/>
        <a:ea typeface="+mn-ea"/>
        <a:cs typeface="+mn-cs"/>
      </a:defRPr>
    </a:lvl2pPr>
    <a:lvl3pPr marL="3046719" algn="l" defTabSz="3046719" rtl="0" eaLnBrk="1" latinLnBrk="0" hangingPunct="1">
      <a:defRPr sz="6550" kern="1200">
        <a:solidFill>
          <a:schemeClr val="tx1"/>
        </a:solidFill>
        <a:latin typeface="+mn-lt"/>
        <a:ea typeface="+mn-ea"/>
        <a:cs typeface="+mn-cs"/>
      </a:defRPr>
    </a:lvl3pPr>
    <a:lvl4pPr marL="4570086" algn="l" defTabSz="3046719" rtl="0" eaLnBrk="1" latinLnBrk="0" hangingPunct="1">
      <a:defRPr sz="6550" kern="1200">
        <a:solidFill>
          <a:schemeClr val="tx1"/>
        </a:solidFill>
        <a:latin typeface="+mn-lt"/>
        <a:ea typeface="+mn-ea"/>
        <a:cs typeface="+mn-cs"/>
      </a:defRPr>
    </a:lvl4pPr>
    <a:lvl5pPr marL="6093444" algn="l" defTabSz="3046719" rtl="0" eaLnBrk="1" latinLnBrk="0" hangingPunct="1">
      <a:defRPr sz="6550" kern="1200">
        <a:solidFill>
          <a:schemeClr val="tx1"/>
        </a:solidFill>
        <a:latin typeface="+mn-lt"/>
        <a:ea typeface="+mn-ea"/>
        <a:cs typeface="+mn-cs"/>
      </a:defRPr>
    </a:lvl5pPr>
    <a:lvl6pPr marL="7616805" algn="l" defTabSz="3046719" rtl="0" eaLnBrk="1" latinLnBrk="0" hangingPunct="1">
      <a:defRPr sz="6550" kern="1200">
        <a:solidFill>
          <a:schemeClr val="tx1"/>
        </a:solidFill>
        <a:latin typeface="+mn-lt"/>
        <a:ea typeface="+mn-ea"/>
        <a:cs typeface="+mn-cs"/>
      </a:defRPr>
    </a:lvl6pPr>
    <a:lvl7pPr marL="9140166" algn="l" defTabSz="3046719" rtl="0" eaLnBrk="1" latinLnBrk="0" hangingPunct="1">
      <a:defRPr sz="6550" kern="1200">
        <a:solidFill>
          <a:schemeClr val="tx1"/>
        </a:solidFill>
        <a:latin typeface="+mn-lt"/>
        <a:ea typeface="+mn-ea"/>
        <a:cs typeface="+mn-cs"/>
      </a:defRPr>
    </a:lvl7pPr>
    <a:lvl8pPr marL="10663525" algn="l" defTabSz="3046719" rtl="0" eaLnBrk="1" latinLnBrk="0" hangingPunct="1">
      <a:defRPr sz="6550" kern="1200">
        <a:solidFill>
          <a:schemeClr val="tx1"/>
        </a:solidFill>
        <a:latin typeface="+mn-lt"/>
        <a:ea typeface="+mn-ea"/>
        <a:cs typeface="+mn-cs"/>
      </a:defRPr>
    </a:lvl8pPr>
    <a:lvl9pPr marL="12186886" algn="l" defTabSz="3046719" rtl="0" eaLnBrk="1" latinLnBrk="0" hangingPunct="1">
      <a:defRPr sz="65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403" userDrawn="1">
          <p15:clr>
            <a:srgbClr val="A4A3A4"/>
          </p15:clr>
        </p15:guide>
        <p15:guide id="2" pos="15987" userDrawn="1">
          <p15:clr>
            <a:srgbClr val="A4A3A4"/>
          </p15:clr>
        </p15:guide>
        <p15:guide id="3" orient="horz" pos="11341" userDrawn="1">
          <p15:clr>
            <a:srgbClr val="A4A3A4"/>
          </p15:clr>
        </p15:guide>
        <p15:guide id="4" pos="113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B0"/>
    <a:srgbClr val="33241F"/>
    <a:srgbClr val="0099FF"/>
    <a:srgbClr val="A8A8A8"/>
    <a:srgbClr val="C4BD97"/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 varScale="1">
        <p:scale>
          <a:sx n="10" d="100"/>
          <a:sy n="10" d="100"/>
        </p:scale>
        <p:origin x="744" y="-24"/>
      </p:cViewPr>
      <p:guideLst>
        <p:guide orient="horz" pos="5403"/>
        <p:guide pos="15987"/>
        <p:guide orient="horz" pos="11341"/>
        <p:guide pos="1134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5" y="1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4" y="6464184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5" y="6464184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00001" y="11183263"/>
            <a:ext cx="30599780" cy="771661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9964" y="20399861"/>
            <a:ext cx="25199813" cy="919993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94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589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883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178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47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7676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062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0356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1587364" y="758345"/>
            <a:ext cx="6693708" cy="1612487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487492" y="758345"/>
            <a:ext cx="19499852" cy="1612487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43743" y="23133181"/>
            <a:ext cx="30599780" cy="7149946"/>
          </a:xfrm>
        </p:spPr>
        <p:txBody>
          <a:bodyPr anchor="t"/>
          <a:lstStyle>
            <a:lvl1pPr algn="l">
              <a:defRPr sz="11593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843743" y="15258229"/>
            <a:ext cx="30599780" cy="7874941"/>
          </a:xfrm>
        </p:spPr>
        <p:txBody>
          <a:bodyPr anchor="b"/>
          <a:lstStyle>
            <a:lvl1pPr marL="0" indent="0">
              <a:buNone/>
              <a:defRPr sz="5564">
                <a:solidFill>
                  <a:schemeClr val="tx1">
                    <a:tint val="75000"/>
                  </a:schemeClr>
                </a:solidFill>
              </a:defRPr>
            </a:lvl1pPr>
            <a:lvl2pPr marL="1294607" indent="0">
              <a:buNone/>
              <a:defRPr sz="5564">
                <a:solidFill>
                  <a:schemeClr val="tx1">
                    <a:tint val="75000"/>
                  </a:schemeClr>
                </a:solidFill>
              </a:defRPr>
            </a:lvl2pPr>
            <a:lvl3pPr marL="2589214" indent="0">
              <a:buNone/>
              <a:defRPr sz="4638">
                <a:solidFill>
                  <a:schemeClr val="tx1">
                    <a:tint val="75000"/>
                  </a:schemeClr>
                </a:solidFill>
              </a:defRPr>
            </a:lvl3pPr>
            <a:lvl4pPr marL="3883823" indent="0">
              <a:buNone/>
              <a:defRPr sz="4174">
                <a:solidFill>
                  <a:schemeClr val="tx1">
                    <a:tint val="75000"/>
                  </a:schemeClr>
                </a:solidFill>
              </a:defRPr>
            </a:lvl4pPr>
            <a:lvl5pPr marL="5178430" indent="0">
              <a:buNone/>
              <a:defRPr sz="4174">
                <a:solidFill>
                  <a:schemeClr val="tx1">
                    <a:tint val="75000"/>
                  </a:schemeClr>
                </a:solidFill>
              </a:defRPr>
            </a:lvl5pPr>
            <a:lvl6pPr marL="6473037" indent="0">
              <a:buNone/>
              <a:defRPr sz="4174">
                <a:solidFill>
                  <a:schemeClr val="tx1">
                    <a:tint val="75000"/>
                  </a:schemeClr>
                </a:solidFill>
              </a:defRPr>
            </a:lvl6pPr>
            <a:lvl7pPr marL="7767643" indent="0">
              <a:buNone/>
              <a:defRPr sz="4174">
                <a:solidFill>
                  <a:schemeClr val="tx1">
                    <a:tint val="75000"/>
                  </a:schemeClr>
                </a:solidFill>
              </a:defRPr>
            </a:lvl7pPr>
            <a:lvl8pPr marL="9062250" indent="0">
              <a:buNone/>
              <a:defRPr sz="4174">
                <a:solidFill>
                  <a:schemeClr val="tx1">
                    <a:tint val="75000"/>
                  </a:schemeClr>
                </a:solidFill>
              </a:defRPr>
            </a:lvl8pPr>
            <a:lvl9pPr marL="10356857" indent="0">
              <a:buNone/>
              <a:defRPr sz="417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87502" y="4408311"/>
            <a:ext cx="13093652" cy="12474910"/>
          </a:xfrm>
        </p:spPr>
        <p:txBody>
          <a:bodyPr/>
          <a:lstStyle>
            <a:lvl1pPr>
              <a:defRPr sz="8348"/>
            </a:lvl1pPr>
            <a:lvl2pPr>
              <a:defRPr sz="6957"/>
            </a:lvl2pPr>
            <a:lvl3pPr>
              <a:defRPr sz="5564"/>
            </a:lvl3pPr>
            <a:lvl4pPr>
              <a:defRPr sz="5564"/>
            </a:lvl4pPr>
            <a:lvl5pPr>
              <a:defRPr sz="5564"/>
            </a:lvl5pPr>
            <a:lvl6pPr>
              <a:defRPr sz="5564"/>
            </a:lvl6pPr>
            <a:lvl7pPr>
              <a:defRPr sz="5564"/>
            </a:lvl7pPr>
            <a:lvl8pPr>
              <a:defRPr sz="5564"/>
            </a:lvl8pPr>
            <a:lvl9pPr>
              <a:defRPr sz="5564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181133" y="4408311"/>
            <a:ext cx="13099908" cy="12474910"/>
          </a:xfrm>
        </p:spPr>
        <p:txBody>
          <a:bodyPr/>
          <a:lstStyle>
            <a:lvl1pPr>
              <a:defRPr sz="8348"/>
            </a:lvl1pPr>
            <a:lvl2pPr>
              <a:defRPr sz="6957"/>
            </a:lvl2pPr>
            <a:lvl3pPr>
              <a:defRPr sz="5564"/>
            </a:lvl3pPr>
            <a:lvl4pPr>
              <a:defRPr sz="5564"/>
            </a:lvl4pPr>
            <a:lvl5pPr>
              <a:defRPr sz="5564"/>
            </a:lvl5pPr>
            <a:lvl6pPr>
              <a:defRPr sz="5564"/>
            </a:lvl6pPr>
            <a:lvl7pPr>
              <a:defRPr sz="5564"/>
            </a:lvl7pPr>
            <a:lvl8pPr>
              <a:defRPr sz="5564"/>
            </a:lvl8pPr>
            <a:lvl9pPr>
              <a:defRPr sz="5564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00003" y="1441663"/>
            <a:ext cx="32399769" cy="5999962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800007" y="8058291"/>
            <a:ext cx="15906132" cy="3358303"/>
          </a:xfrm>
        </p:spPr>
        <p:txBody>
          <a:bodyPr anchor="b"/>
          <a:lstStyle>
            <a:lvl1pPr marL="0" indent="0">
              <a:buNone/>
              <a:defRPr sz="6957" b="1"/>
            </a:lvl1pPr>
            <a:lvl2pPr marL="1294607" indent="0">
              <a:buNone/>
              <a:defRPr sz="5564" b="1"/>
            </a:lvl2pPr>
            <a:lvl3pPr marL="2589214" indent="0">
              <a:buNone/>
              <a:defRPr sz="5564" b="1"/>
            </a:lvl3pPr>
            <a:lvl4pPr marL="3883823" indent="0">
              <a:buNone/>
              <a:defRPr sz="4638" b="1"/>
            </a:lvl4pPr>
            <a:lvl5pPr marL="5178430" indent="0">
              <a:buNone/>
              <a:defRPr sz="4638" b="1"/>
            </a:lvl5pPr>
            <a:lvl6pPr marL="6473037" indent="0">
              <a:buNone/>
              <a:defRPr sz="4638" b="1"/>
            </a:lvl6pPr>
            <a:lvl7pPr marL="7767643" indent="0">
              <a:buNone/>
              <a:defRPr sz="4638" b="1"/>
            </a:lvl7pPr>
            <a:lvl8pPr marL="9062250" indent="0">
              <a:buNone/>
              <a:defRPr sz="4638" b="1"/>
            </a:lvl8pPr>
            <a:lvl9pPr marL="10356857" indent="0">
              <a:buNone/>
              <a:defRPr sz="4638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800007" y="11416582"/>
            <a:ext cx="15906132" cy="20741515"/>
          </a:xfrm>
        </p:spPr>
        <p:txBody>
          <a:bodyPr/>
          <a:lstStyle>
            <a:lvl1pPr>
              <a:defRPr sz="6957"/>
            </a:lvl1pPr>
            <a:lvl2pPr>
              <a:defRPr sz="5564"/>
            </a:lvl2pPr>
            <a:lvl3pPr>
              <a:defRPr sz="5564"/>
            </a:lvl3pPr>
            <a:lvl4pPr>
              <a:defRPr sz="4638"/>
            </a:lvl4pPr>
            <a:lvl5pPr>
              <a:defRPr sz="4638"/>
            </a:lvl5pPr>
            <a:lvl6pPr>
              <a:defRPr sz="4638"/>
            </a:lvl6pPr>
            <a:lvl7pPr>
              <a:defRPr sz="4638"/>
            </a:lvl7pPr>
            <a:lvl8pPr>
              <a:defRPr sz="4638"/>
            </a:lvl8pPr>
            <a:lvl9pPr>
              <a:defRPr sz="4638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8287384" y="8058291"/>
            <a:ext cx="15912381" cy="3358303"/>
          </a:xfrm>
        </p:spPr>
        <p:txBody>
          <a:bodyPr anchor="b"/>
          <a:lstStyle>
            <a:lvl1pPr marL="0" indent="0">
              <a:buNone/>
              <a:defRPr sz="6957" b="1"/>
            </a:lvl1pPr>
            <a:lvl2pPr marL="1294607" indent="0">
              <a:buNone/>
              <a:defRPr sz="5564" b="1"/>
            </a:lvl2pPr>
            <a:lvl3pPr marL="2589214" indent="0">
              <a:buNone/>
              <a:defRPr sz="5564" b="1"/>
            </a:lvl3pPr>
            <a:lvl4pPr marL="3883823" indent="0">
              <a:buNone/>
              <a:defRPr sz="4638" b="1"/>
            </a:lvl4pPr>
            <a:lvl5pPr marL="5178430" indent="0">
              <a:buNone/>
              <a:defRPr sz="4638" b="1"/>
            </a:lvl5pPr>
            <a:lvl6pPr marL="6473037" indent="0">
              <a:buNone/>
              <a:defRPr sz="4638" b="1"/>
            </a:lvl6pPr>
            <a:lvl7pPr marL="7767643" indent="0">
              <a:buNone/>
              <a:defRPr sz="4638" b="1"/>
            </a:lvl7pPr>
            <a:lvl8pPr marL="9062250" indent="0">
              <a:buNone/>
              <a:defRPr sz="4638" b="1"/>
            </a:lvl8pPr>
            <a:lvl9pPr marL="10356857" indent="0">
              <a:buNone/>
              <a:defRPr sz="4638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8287384" y="11416582"/>
            <a:ext cx="15912381" cy="20741515"/>
          </a:xfrm>
        </p:spPr>
        <p:txBody>
          <a:bodyPr/>
          <a:lstStyle>
            <a:lvl1pPr>
              <a:defRPr sz="6957"/>
            </a:lvl1pPr>
            <a:lvl2pPr>
              <a:defRPr sz="5564"/>
            </a:lvl2pPr>
            <a:lvl3pPr>
              <a:defRPr sz="5564"/>
            </a:lvl3pPr>
            <a:lvl4pPr>
              <a:defRPr sz="4638"/>
            </a:lvl4pPr>
            <a:lvl5pPr>
              <a:defRPr sz="4638"/>
            </a:lvl5pPr>
            <a:lvl6pPr>
              <a:defRPr sz="4638"/>
            </a:lvl6pPr>
            <a:lvl7pPr>
              <a:defRPr sz="4638"/>
            </a:lvl7pPr>
            <a:lvl8pPr>
              <a:defRPr sz="4638"/>
            </a:lvl8pPr>
            <a:lvl9pPr>
              <a:defRPr sz="4638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9995" y="1433331"/>
            <a:ext cx="11843663" cy="6099954"/>
          </a:xfrm>
        </p:spPr>
        <p:txBody>
          <a:bodyPr anchor="b"/>
          <a:lstStyle>
            <a:lvl1pPr algn="l">
              <a:defRPr sz="5564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74907" y="1433327"/>
            <a:ext cx="20124855" cy="30724778"/>
          </a:xfrm>
        </p:spPr>
        <p:txBody>
          <a:bodyPr/>
          <a:lstStyle>
            <a:lvl1pPr>
              <a:defRPr sz="8812"/>
            </a:lvl1pPr>
            <a:lvl2pPr>
              <a:defRPr sz="8348"/>
            </a:lvl2pPr>
            <a:lvl3pPr>
              <a:defRPr sz="6957"/>
            </a:lvl3pPr>
            <a:lvl4pPr>
              <a:defRPr sz="5564"/>
            </a:lvl4pPr>
            <a:lvl5pPr>
              <a:defRPr sz="5564"/>
            </a:lvl5pPr>
            <a:lvl6pPr>
              <a:defRPr sz="5564"/>
            </a:lvl6pPr>
            <a:lvl7pPr>
              <a:defRPr sz="5564"/>
            </a:lvl7pPr>
            <a:lvl8pPr>
              <a:defRPr sz="5564"/>
            </a:lvl8pPr>
            <a:lvl9pPr>
              <a:defRPr sz="5564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9995" y="7533282"/>
            <a:ext cx="11843663" cy="24624820"/>
          </a:xfrm>
        </p:spPr>
        <p:txBody>
          <a:bodyPr/>
          <a:lstStyle>
            <a:lvl1pPr marL="0" indent="0">
              <a:buNone/>
              <a:defRPr sz="4174"/>
            </a:lvl1pPr>
            <a:lvl2pPr marL="1294607" indent="0">
              <a:buNone/>
              <a:defRPr sz="3245"/>
            </a:lvl2pPr>
            <a:lvl3pPr marL="2589214" indent="0">
              <a:buNone/>
              <a:defRPr sz="2783"/>
            </a:lvl3pPr>
            <a:lvl4pPr marL="3883823" indent="0">
              <a:buNone/>
              <a:defRPr sz="2319"/>
            </a:lvl4pPr>
            <a:lvl5pPr marL="5178430" indent="0">
              <a:buNone/>
              <a:defRPr sz="2319"/>
            </a:lvl5pPr>
            <a:lvl6pPr marL="6473037" indent="0">
              <a:buNone/>
              <a:defRPr sz="2319"/>
            </a:lvl6pPr>
            <a:lvl7pPr marL="7767643" indent="0">
              <a:buNone/>
              <a:defRPr sz="2319"/>
            </a:lvl7pPr>
            <a:lvl8pPr marL="9062250" indent="0">
              <a:buNone/>
              <a:defRPr sz="2319"/>
            </a:lvl8pPr>
            <a:lvl9pPr marL="10356857" indent="0">
              <a:buNone/>
              <a:defRPr sz="2319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56204" y="25199832"/>
            <a:ext cx="21599843" cy="2974975"/>
          </a:xfrm>
        </p:spPr>
        <p:txBody>
          <a:bodyPr anchor="b"/>
          <a:lstStyle>
            <a:lvl1pPr algn="l">
              <a:defRPr sz="5564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7056204" y="3216650"/>
            <a:ext cx="21599843" cy="21599843"/>
          </a:xfrm>
        </p:spPr>
        <p:txBody>
          <a:bodyPr/>
          <a:lstStyle>
            <a:lvl1pPr marL="0" indent="0">
              <a:buNone/>
              <a:defRPr sz="8812"/>
            </a:lvl1pPr>
            <a:lvl2pPr marL="1294607" indent="0">
              <a:buNone/>
              <a:defRPr sz="8348"/>
            </a:lvl2pPr>
            <a:lvl3pPr marL="2589214" indent="0">
              <a:buNone/>
              <a:defRPr sz="6957"/>
            </a:lvl3pPr>
            <a:lvl4pPr marL="3883823" indent="0">
              <a:buNone/>
              <a:defRPr sz="5564"/>
            </a:lvl4pPr>
            <a:lvl5pPr marL="5178430" indent="0">
              <a:buNone/>
              <a:defRPr sz="5564"/>
            </a:lvl5pPr>
            <a:lvl6pPr marL="6473037" indent="0">
              <a:buNone/>
              <a:defRPr sz="5564"/>
            </a:lvl6pPr>
            <a:lvl7pPr marL="7767643" indent="0">
              <a:buNone/>
              <a:defRPr sz="5564"/>
            </a:lvl7pPr>
            <a:lvl8pPr marL="9062250" indent="0">
              <a:buNone/>
              <a:defRPr sz="5564"/>
            </a:lvl8pPr>
            <a:lvl9pPr marL="10356857" indent="0">
              <a:buNone/>
              <a:defRPr sz="5564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056204" y="28174808"/>
            <a:ext cx="21599843" cy="4224972"/>
          </a:xfrm>
        </p:spPr>
        <p:txBody>
          <a:bodyPr/>
          <a:lstStyle>
            <a:lvl1pPr marL="0" indent="0">
              <a:buNone/>
              <a:defRPr sz="4174"/>
            </a:lvl1pPr>
            <a:lvl2pPr marL="1294607" indent="0">
              <a:buNone/>
              <a:defRPr sz="3245"/>
            </a:lvl2pPr>
            <a:lvl3pPr marL="2589214" indent="0">
              <a:buNone/>
              <a:defRPr sz="2783"/>
            </a:lvl3pPr>
            <a:lvl4pPr marL="3883823" indent="0">
              <a:buNone/>
              <a:defRPr sz="2319"/>
            </a:lvl4pPr>
            <a:lvl5pPr marL="5178430" indent="0">
              <a:buNone/>
              <a:defRPr sz="2319"/>
            </a:lvl5pPr>
            <a:lvl6pPr marL="6473037" indent="0">
              <a:buNone/>
              <a:defRPr sz="2319"/>
            </a:lvl6pPr>
            <a:lvl7pPr marL="7767643" indent="0">
              <a:buNone/>
              <a:defRPr sz="2319"/>
            </a:lvl7pPr>
            <a:lvl8pPr marL="9062250" indent="0">
              <a:buNone/>
              <a:defRPr sz="2319"/>
            </a:lvl8pPr>
            <a:lvl9pPr marL="10356857" indent="0">
              <a:buNone/>
              <a:defRPr sz="2319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800003" y="1441663"/>
            <a:ext cx="32399769" cy="5999962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800003" y="8399948"/>
            <a:ext cx="32399769" cy="23758167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800007" y="33366438"/>
            <a:ext cx="8399941" cy="1916657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32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2299934" y="33366438"/>
            <a:ext cx="11399914" cy="1916657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32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5799827" y="33366438"/>
            <a:ext cx="8399941" cy="1916657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32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589214" rtl="0" eaLnBrk="1" latinLnBrk="0" hangingPunct="1">
        <a:spcBef>
          <a:spcPct val="0"/>
        </a:spcBef>
        <a:buNone/>
        <a:defRPr sz="125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70958" indent="-970958" algn="l" defTabSz="2589214" rtl="0" eaLnBrk="1" latinLnBrk="0" hangingPunct="1">
        <a:spcBef>
          <a:spcPct val="20000"/>
        </a:spcBef>
        <a:buFont typeface="Arial" panose="020B0604020202020204" pitchFamily="34" charset="0"/>
        <a:buChar char="•"/>
        <a:defRPr sz="8812" kern="1200">
          <a:solidFill>
            <a:schemeClr val="tx1"/>
          </a:solidFill>
          <a:latin typeface="+mn-lt"/>
          <a:ea typeface="+mn-ea"/>
          <a:cs typeface="+mn-cs"/>
        </a:defRPr>
      </a:lvl1pPr>
      <a:lvl2pPr marL="2103740" indent="-809133" algn="l" defTabSz="2589214" rtl="0" eaLnBrk="1" latinLnBrk="0" hangingPunct="1">
        <a:spcBef>
          <a:spcPct val="20000"/>
        </a:spcBef>
        <a:buFont typeface="Arial" panose="020B0604020202020204" pitchFamily="34" charset="0"/>
        <a:buChar char="–"/>
        <a:defRPr sz="8348" kern="1200">
          <a:solidFill>
            <a:schemeClr val="tx1"/>
          </a:solidFill>
          <a:latin typeface="+mn-lt"/>
          <a:ea typeface="+mn-ea"/>
          <a:cs typeface="+mn-cs"/>
        </a:defRPr>
      </a:lvl2pPr>
      <a:lvl3pPr marL="3236522" indent="-647303" algn="l" defTabSz="2589214" rtl="0" eaLnBrk="1" latinLnBrk="0" hangingPunct="1">
        <a:spcBef>
          <a:spcPct val="20000"/>
        </a:spcBef>
        <a:buFont typeface="Arial" panose="020B0604020202020204" pitchFamily="34" charset="0"/>
        <a:buChar char="•"/>
        <a:defRPr sz="6957" kern="1200">
          <a:solidFill>
            <a:schemeClr val="tx1"/>
          </a:solidFill>
          <a:latin typeface="+mn-lt"/>
          <a:ea typeface="+mn-ea"/>
          <a:cs typeface="+mn-cs"/>
        </a:defRPr>
      </a:lvl3pPr>
      <a:lvl4pPr marL="4531126" indent="-647303" algn="l" defTabSz="2589214" rtl="0" eaLnBrk="1" latinLnBrk="0" hangingPunct="1">
        <a:spcBef>
          <a:spcPct val="20000"/>
        </a:spcBef>
        <a:buFont typeface="Arial" panose="020B0604020202020204" pitchFamily="34" charset="0"/>
        <a:buChar char="–"/>
        <a:defRPr sz="5564" kern="1200">
          <a:solidFill>
            <a:schemeClr val="tx1"/>
          </a:solidFill>
          <a:latin typeface="+mn-lt"/>
          <a:ea typeface="+mn-ea"/>
          <a:cs typeface="+mn-cs"/>
        </a:defRPr>
      </a:lvl4pPr>
      <a:lvl5pPr marL="5825733" indent="-647303" algn="l" defTabSz="2589214" rtl="0" eaLnBrk="1" latinLnBrk="0" hangingPunct="1">
        <a:spcBef>
          <a:spcPct val="20000"/>
        </a:spcBef>
        <a:buFont typeface="Arial" panose="020B0604020202020204" pitchFamily="34" charset="0"/>
        <a:buChar char="»"/>
        <a:defRPr sz="5564" kern="1200">
          <a:solidFill>
            <a:schemeClr val="tx1"/>
          </a:solidFill>
          <a:latin typeface="+mn-lt"/>
          <a:ea typeface="+mn-ea"/>
          <a:cs typeface="+mn-cs"/>
        </a:defRPr>
      </a:lvl5pPr>
      <a:lvl6pPr marL="7120340" indent="-647303" algn="l" defTabSz="2589214" rtl="0" eaLnBrk="1" latinLnBrk="0" hangingPunct="1">
        <a:spcBef>
          <a:spcPct val="20000"/>
        </a:spcBef>
        <a:buFont typeface="Arial" panose="020B0604020202020204" pitchFamily="34" charset="0"/>
        <a:buChar char="•"/>
        <a:defRPr sz="5564" kern="1200">
          <a:solidFill>
            <a:schemeClr val="tx1"/>
          </a:solidFill>
          <a:latin typeface="+mn-lt"/>
          <a:ea typeface="+mn-ea"/>
          <a:cs typeface="+mn-cs"/>
        </a:defRPr>
      </a:lvl6pPr>
      <a:lvl7pPr marL="8414952" indent="-647303" algn="l" defTabSz="2589214" rtl="0" eaLnBrk="1" latinLnBrk="0" hangingPunct="1">
        <a:spcBef>
          <a:spcPct val="20000"/>
        </a:spcBef>
        <a:buFont typeface="Arial" panose="020B0604020202020204" pitchFamily="34" charset="0"/>
        <a:buChar char="•"/>
        <a:defRPr sz="5564" kern="1200">
          <a:solidFill>
            <a:schemeClr val="tx1"/>
          </a:solidFill>
          <a:latin typeface="+mn-lt"/>
          <a:ea typeface="+mn-ea"/>
          <a:cs typeface="+mn-cs"/>
        </a:defRPr>
      </a:lvl7pPr>
      <a:lvl8pPr marL="9709558" indent="-647303" algn="l" defTabSz="2589214" rtl="0" eaLnBrk="1" latinLnBrk="0" hangingPunct="1">
        <a:spcBef>
          <a:spcPct val="20000"/>
        </a:spcBef>
        <a:buFont typeface="Arial" panose="020B0604020202020204" pitchFamily="34" charset="0"/>
        <a:buChar char="•"/>
        <a:defRPr sz="5564" kern="1200">
          <a:solidFill>
            <a:schemeClr val="tx1"/>
          </a:solidFill>
          <a:latin typeface="+mn-lt"/>
          <a:ea typeface="+mn-ea"/>
          <a:cs typeface="+mn-cs"/>
        </a:defRPr>
      </a:lvl8pPr>
      <a:lvl9pPr marL="11004163" indent="-647303" algn="l" defTabSz="2589214" rtl="0" eaLnBrk="1" latinLnBrk="0" hangingPunct="1">
        <a:spcBef>
          <a:spcPct val="20000"/>
        </a:spcBef>
        <a:buFont typeface="Arial" panose="020B0604020202020204" pitchFamily="34" charset="0"/>
        <a:buChar char="•"/>
        <a:defRPr sz="556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589214" rtl="0" eaLnBrk="1" latinLnBrk="0" hangingPunct="1">
        <a:defRPr sz="5564" kern="1200">
          <a:solidFill>
            <a:schemeClr val="tx1"/>
          </a:solidFill>
          <a:latin typeface="+mn-lt"/>
          <a:ea typeface="+mn-ea"/>
          <a:cs typeface="+mn-cs"/>
        </a:defRPr>
      </a:lvl1pPr>
      <a:lvl2pPr marL="1294607" algn="l" defTabSz="2589214" rtl="0" eaLnBrk="1" latinLnBrk="0" hangingPunct="1">
        <a:defRPr sz="5564" kern="1200">
          <a:solidFill>
            <a:schemeClr val="tx1"/>
          </a:solidFill>
          <a:latin typeface="+mn-lt"/>
          <a:ea typeface="+mn-ea"/>
          <a:cs typeface="+mn-cs"/>
        </a:defRPr>
      </a:lvl2pPr>
      <a:lvl3pPr marL="2589214" algn="l" defTabSz="2589214" rtl="0" eaLnBrk="1" latinLnBrk="0" hangingPunct="1">
        <a:defRPr sz="5564" kern="1200">
          <a:solidFill>
            <a:schemeClr val="tx1"/>
          </a:solidFill>
          <a:latin typeface="+mn-lt"/>
          <a:ea typeface="+mn-ea"/>
          <a:cs typeface="+mn-cs"/>
        </a:defRPr>
      </a:lvl3pPr>
      <a:lvl4pPr marL="3883823" algn="l" defTabSz="2589214" rtl="0" eaLnBrk="1" latinLnBrk="0" hangingPunct="1">
        <a:defRPr sz="5564" kern="1200">
          <a:solidFill>
            <a:schemeClr val="tx1"/>
          </a:solidFill>
          <a:latin typeface="+mn-lt"/>
          <a:ea typeface="+mn-ea"/>
          <a:cs typeface="+mn-cs"/>
        </a:defRPr>
      </a:lvl4pPr>
      <a:lvl5pPr marL="5178430" algn="l" defTabSz="2589214" rtl="0" eaLnBrk="1" latinLnBrk="0" hangingPunct="1">
        <a:defRPr sz="5564" kern="1200">
          <a:solidFill>
            <a:schemeClr val="tx1"/>
          </a:solidFill>
          <a:latin typeface="+mn-lt"/>
          <a:ea typeface="+mn-ea"/>
          <a:cs typeface="+mn-cs"/>
        </a:defRPr>
      </a:lvl5pPr>
      <a:lvl6pPr marL="6473037" algn="l" defTabSz="2589214" rtl="0" eaLnBrk="1" latinLnBrk="0" hangingPunct="1">
        <a:defRPr sz="5564" kern="1200">
          <a:solidFill>
            <a:schemeClr val="tx1"/>
          </a:solidFill>
          <a:latin typeface="+mn-lt"/>
          <a:ea typeface="+mn-ea"/>
          <a:cs typeface="+mn-cs"/>
        </a:defRPr>
      </a:lvl6pPr>
      <a:lvl7pPr marL="7767643" algn="l" defTabSz="2589214" rtl="0" eaLnBrk="1" latinLnBrk="0" hangingPunct="1">
        <a:defRPr sz="5564" kern="1200">
          <a:solidFill>
            <a:schemeClr val="tx1"/>
          </a:solidFill>
          <a:latin typeface="+mn-lt"/>
          <a:ea typeface="+mn-ea"/>
          <a:cs typeface="+mn-cs"/>
        </a:defRPr>
      </a:lvl7pPr>
      <a:lvl8pPr marL="9062250" algn="l" defTabSz="2589214" rtl="0" eaLnBrk="1" latinLnBrk="0" hangingPunct="1">
        <a:defRPr sz="5564" kern="1200">
          <a:solidFill>
            <a:schemeClr val="tx1"/>
          </a:solidFill>
          <a:latin typeface="+mn-lt"/>
          <a:ea typeface="+mn-ea"/>
          <a:cs typeface="+mn-cs"/>
        </a:defRPr>
      </a:lvl8pPr>
      <a:lvl9pPr marL="10356857" algn="l" defTabSz="2589214" rtl="0" eaLnBrk="1" latinLnBrk="0" hangingPunct="1">
        <a:defRPr sz="55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53459" y="458363"/>
            <a:ext cx="25372661" cy="56815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888"/>
          </a:p>
        </p:txBody>
      </p:sp>
      <p:sp>
        <p:nvSpPr>
          <p:cNvPr id="18" name="ZoneTexte 17"/>
          <p:cNvSpPr txBox="1"/>
          <p:nvPr/>
        </p:nvSpPr>
        <p:spPr>
          <a:xfrm>
            <a:off x="1656572" y="27072878"/>
            <a:ext cx="33337187" cy="22467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0" b="1" dirty="0">
                <a:solidFill>
                  <a:srgbClr val="0085B0"/>
                </a:solidFill>
              </a:rPr>
              <a:t>J’apprends à vivre avec</a:t>
            </a:r>
            <a:endParaRPr lang="fr-FR" sz="14000" b="1" dirty="0">
              <a:solidFill>
                <a:srgbClr val="0085B0"/>
              </a:solidFill>
            </a:endParaRPr>
          </a:p>
        </p:txBody>
      </p:sp>
      <p:pic>
        <p:nvPicPr>
          <p:cNvPr id="38" name="Image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572" y="3085115"/>
            <a:ext cx="34755735" cy="23195674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656572" y="3590398"/>
            <a:ext cx="33337187" cy="22467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0" b="1" dirty="0">
                <a:solidFill>
                  <a:srgbClr val="33241F"/>
                </a:solidFill>
              </a:rPr>
              <a:t>Les émotions</a:t>
            </a:r>
            <a:endParaRPr lang="fr-FR" sz="14000" b="1" dirty="0">
              <a:solidFill>
                <a:srgbClr val="33241F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800770" y="32977535"/>
            <a:ext cx="15453783" cy="2013673"/>
          </a:xfrm>
          <a:prstGeom prst="rect">
            <a:avLst/>
          </a:prstGeom>
          <a:noFill/>
        </p:spPr>
        <p:txBody>
          <a:bodyPr wrap="square" lIns="165399" tIns="82699" rIns="165399" bIns="82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8000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4977" y="32977533"/>
            <a:ext cx="8112516" cy="170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24824</TotalTime>
  <Words>7</Words>
  <Application>Microsoft Office PowerPoint</Application>
  <PresentationFormat>Personnalisé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Utilisateur Windows</cp:lastModifiedBy>
  <cp:revision>200</cp:revision>
  <cp:lastPrinted>2019-11-22T07:31:56Z</cp:lastPrinted>
  <dcterms:created xsi:type="dcterms:W3CDTF">2015-06-22T10:33:01Z</dcterms:created>
  <dcterms:modified xsi:type="dcterms:W3CDTF">2019-11-29T15:34:52Z</dcterms:modified>
</cp:coreProperties>
</file>