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671888" cy="6551613"/>
  <p:notesSz cx="6858000" cy="9144000"/>
  <p:defaultTextStyle>
    <a:defPPr>
      <a:defRPr lang="fr-FR"/>
    </a:defPPr>
    <a:lvl1pPr marL="0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1pPr>
    <a:lvl2pPr marL="245170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2pPr>
    <a:lvl3pPr marL="490339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3pPr>
    <a:lvl4pPr marL="735508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4pPr>
    <a:lvl5pPr marL="980677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5pPr>
    <a:lvl6pPr marL="1225847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6pPr>
    <a:lvl7pPr marL="1471016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7pPr>
    <a:lvl8pPr marL="1716186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8pPr>
    <a:lvl9pPr marL="1961354" algn="l" defTabSz="490339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11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292" y="72"/>
      </p:cViewPr>
      <p:guideLst>
        <p:guide orient="horz" pos="2064"/>
        <p:guide pos="11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3" y="1072220"/>
            <a:ext cx="3121105" cy="2280932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3441115"/>
            <a:ext cx="2753916" cy="1581789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22" indent="0" algn="ctr">
              <a:buNone/>
              <a:defRPr sz="803"/>
            </a:lvl2pPr>
            <a:lvl3pPr marL="367243" indent="0" algn="ctr">
              <a:buNone/>
              <a:defRPr sz="723"/>
            </a:lvl3pPr>
            <a:lvl4pPr marL="550864" indent="0" algn="ctr">
              <a:buNone/>
              <a:defRPr sz="643"/>
            </a:lvl4pPr>
            <a:lvl5pPr marL="734485" indent="0" algn="ctr">
              <a:buNone/>
              <a:defRPr sz="643"/>
            </a:lvl5pPr>
            <a:lvl6pPr marL="918107" indent="0" algn="ctr">
              <a:buNone/>
              <a:defRPr sz="643"/>
            </a:lvl6pPr>
            <a:lvl7pPr marL="1101728" indent="0" algn="ctr">
              <a:buNone/>
              <a:defRPr sz="643"/>
            </a:lvl7pPr>
            <a:lvl8pPr marL="1285350" indent="0" algn="ctr">
              <a:buNone/>
              <a:defRPr sz="643"/>
            </a:lvl8pPr>
            <a:lvl9pPr marL="1468971" indent="0" algn="ctr">
              <a:buNone/>
              <a:defRPr sz="64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64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9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6" y="348814"/>
            <a:ext cx="791751" cy="555218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348814"/>
            <a:ext cx="2329354" cy="55521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24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633356"/>
            <a:ext cx="3167003" cy="2725289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4384427"/>
            <a:ext cx="3167003" cy="143316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2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4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64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8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107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72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350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97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20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744064"/>
            <a:ext cx="1560552" cy="41569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744064"/>
            <a:ext cx="1560552" cy="41569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6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48814"/>
            <a:ext cx="3167003" cy="126634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606056"/>
            <a:ext cx="1553380" cy="787103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22" indent="0">
              <a:buNone/>
              <a:defRPr sz="803" b="1"/>
            </a:lvl2pPr>
            <a:lvl3pPr marL="367243" indent="0">
              <a:buNone/>
              <a:defRPr sz="723" b="1"/>
            </a:lvl3pPr>
            <a:lvl4pPr marL="550864" indent="0">
              <a:buNone/>
              <a:defRPr sz="643" b="1"/>
            </a:lvl4pPr>
            <a:lvl5pPr marL="734485" indent="0">
              <a:buNone/>
              <a:defRPr sz="643" b="1"/>
            </a:lvl5pPr>
            <a:lvl6pPr marL="918107" indent="0">
              <a:buNone/>
              <a:defRPr sz="643" b="1"/>
            </a:lvl6pPr>
            <a:lvl7pPr marL="1101728" indent="0">
              <a:buNone/>
              <a:defRPr sz="643" b="1"/>
            </a:lvl7pPr>
            <a:lvl8pPr marL="1285350" indent="0">
              <a:buNone/>
              <a:defRPr sz="643" b="1"/>
            </a:lvl8pPr>
            <a:lvl9pPr marL="1468971" indent="0">
              <a:buNone/>
              <a:defRPr sz="64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2393159"/>
            <a:ext cx="1553380" cy="35199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4" y="1606056"/>
            <a:ext cx="1561031" cy="787103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22" indent="0">
              <a:buNone/>
              <a:defRPr sz="803" b="1"/>
            </a:lvl2pPr>
            <a:lvl3pPr marL="367243" indent="0">
              <a:buNone/>
              <a:defRPr sz="723" b="1"/>
            </a:lvl3pPr>
            <a:lvl4pPr marL="550864" indent="0">
              <a:buNone/>
              <a:defRPr sz="643" b="1"/>
            </a:lvl4pPr>
            <a:lvl5pPr marL="734485" indent="0">
              <a:buNone/>
              <a:defRPr sz="643" b="1"/>
            </a:lvl5pPr>
            <a:lvl6pPr marL="918107" indent="0">
              <a:buNone/>
              <a:defRPr sz="643" b="1"/>
            </a:lvl6pPr>
            <a:lvl7pPr marL="1101728" indent="0">
              <a:buNone/>
              <a:defRPr sz="643" b="1"/>
            </a:lvl7pPr>
            <a:lvl8pPr marL="1285350" indent="0">
              <a:buNone/>
              <a:defRPr sz="643" b="1"/>
            </a:lvl8pPr>
            <a:lvl9pPr marL="1468971" indent="0">
              <a:buNone/>
              <a:defRPr sz="64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4" y="2393159"/>
            <a:ext cx="1561031" cy="35199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98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97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93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436774"/>
            <a:ext cx="1184279" cy="152871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943312"/>
            <a:ext cx="1858893" cy="4655892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965484"/>
            <a:ext cx="1184279" cy="3641302"/>
          </a:xfrm>
        </p:spPr>
        <p:txBody>
          <a:bodyPr/>
          <a:lstStyle>
            <a:lvl1pPr marL="0" indent="0">
              <a:buNone/>
              <a:defRPr sz="643"/>
            </a:lvl1pPr>
            <a:lvl2pPr marL="183622" indent="0">
              <a:buNone/>
              <a:defRPr sz="562"/>
            </a:lvl2pPr>
            <a:lvl3pPr marL="367243" indent="0">
              <a:buNone/>
              <a:defRPr sz="482"/>
            </a:lvl3pPr>
            <a:lvl4pPr marL="550864" indent="0">
              <a:buNone/>
              <a:defRPr sz="402"/>
            </a:lvl4pPr>
            <a:lvl5pPr marL="734485" indent="0">
              <a:buNone/>
              <a:defRPr sz="402"/>
            </a:lvl5pPr>
            <a:lvl6pPr marL="918107" indent="0">
              <a:buNone/>
              <a:defRPr sz="402"/>
            </a:lvl6pPr>
            <a:lvl7pPr marL="1101728" indent="0">
              <a:buNone/>
              <a:defRPr sz="402"/>
            </a:lvl7pPr>
            <a:lvl8pPr marL="1285350" indent="0">
              <a:buNone/>
              <a:defRPr sz="402"/>
            </a:lvl8pPr>
            <a:lvl9pPr marL="1468971" indent="0">
              <a:buNone/>
              <a:defRPr sz="4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4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436774"/>
            <a:ext cx="1184279" cy="152871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943312"/>
            <a:ext cx="1858893" cy="4655892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22" indent="0">
              <a:buNone/>
              <a:defRPr sz="1124"/>
            </a:lvl2pPr>
            <a:lvl3pPr marL="367243" indent="0">
              <a:buNone/>
              <a:defRPr sz="964"/>
            </a:lvl3pPr>
            <a:lvl4pPr marL="550864" indent="0">
              <a:buNone/>
              <a:defRPr sz="803"/>
            </a:lvl4pPr>
            <a:lvl5pPr marL="734485" indent="0">
              <a:buNone/>
              <a:defRPr sz="803"/>
            </a:lvl5pPr>
            <a:lvl6pPr marL="918107" indent="0">
              <a:buNone/>
              <a:defRPr sz="803"/>
            </a:lvl6pPr>
            <a:lvl7pPr marL="1101728" indent="0">
              <a:buNone/>
              <a:defRPr sz="803"/>
            </a:lvl7pPr>
            <a:lvl8pPr marL="1285350" indent="0">
              <a:buNone/>
              <a:defRPr sz="803"/>
            </a:lvl8pPr>
            <a:lvl9pPr marL="1468971" indent="0">
              <a:buNone/>
              <a:defRPr sz="80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965484"/>
            <a:ext cx="1184279" cy="3641302"/>
          </a:xfrm>
        </p:spPr>
        <p:txBody>
          <a:bodyPr/>
          <a:lstStyle>
            <a:lvl1pPr marL="0" indent="0">
              <a:buNone/>
              <a:defRPr sz="643"/>
            </a:lvl1pPr>
            <a:lvl2pPr marL="183622" indent="0">
              <a:buNone/>
              <a:defRPr sz="562"/>
            </a:lvl2pPr>
            <a:lvl3pPr marL="367243" indent="0">
              <a:buNone/>
              <a:defRPr sz="482"/>
            </a:lvl3pPr>
            <a:lvl4pPr marL="550864" indent="0">
              <a:buNone/>
              <a:defRPr sz="402"/>
            </a:lvl4pPr>
            <a:lvl5pPr marL="734485" indent="0">
              <a:buNone/>
              <a:defRPr sz="402"/>
            </a:lvl5pPr>
            <a:lvl6pPr marL="918107" indent="0">
              <a:buNone/>
              <a:defRPr sz="402"/>
            </a:lvl6pPr>
            <a:lvl7pPr marL="1101728" indent="0">
              <a:buNone/>
              <a:defRPr sz="402"/>
            </a:lvl7pPr>
            <a:lvl8pPr marL="1285350" indent="0">
              <a:buNone/>
              <a:defRPr sz="402"/>
            </a:lvl8pPr>
            <a:lvl9pPr marL="1468971" indent="0">
              <a:buNone/>
              <a:defRPr sz="4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4" y="348814"/>
            <a:ext cx="3167003" cy="1266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4" y="1744064"/>
            <a:ext cx="3167003" cy="4156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3" y="6072376"/>
            <a:ext cx="826175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6072376"/>
            <a:ext cx="1239262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2" y="6072376"/>
            <a:ext cx="826175" cy="348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3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724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11" indent="-91811" algn="l" defTabSz="36724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32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54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74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96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917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539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160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782" indent="-91811" algn="l" defTabSz="36724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22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43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64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85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107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728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350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971" algn="l" defTabSz="36724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re 1"/>
          <p:cNvSpPr txBox="1">
            <a:spLocks/>
          </p:cNvSpPr>
          <p:nvPr/>
        </p:nvSpPr>
        <p:spPr>
          <a:xfrm>
            <a:off x="0" y="750287"/>
            <a:ext cx="3671888" cy="237901"/>
          </a:xfrm>
          <a:prstGeom prst="rect">
            <a:avLst/>
          </a:prstGeom>
          <a:solidFill>
            <a:srgbClr val="33241F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00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39369" y="981023"/>
            <a:ext cx="1432150" cy="3503231"/>
          </a:xfrm>
          <a:prstGeom prst="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solidFill>
              <a:srgbClr val="332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803"/>
          </a:p>
        </p:txBody>
      </p:sp>
      <p:sp>
        <p:nvSpPr>
          <p:cNvPr id="33" name="ZoneTexte 32"/>
          <p:cNvSpPr txBox="1"/>
          <p:nvPr/>
        </p:nvSpPr>
        <p:spPr>
          <a:xfrm>
            <a:off x="2240027" y="1004041"/>
            <a:ext cx="143819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Qualité de Vie au Travail</a:t>
            </a:r>
          </a:p>
          <a:p>
            <a:pPr algn="ctr"/>
            <a:r>
              <a:rPr lang="fr-FR" sz="700" b="1" dirty="0" err="1">
                <a:solidFill>
                  <a:srgbClr val="33241F"/>
                </a:solidFill>
              </a:rPr>
              <a:t>Burn</a:t>
            </a:r>
            <a:r>
              <a:rPr lang="fr-FR" sz="700" b="1" dirty="0">
                <a:solidFill>
                  <a:srgbClr val="33241F"/>
                </a:solidFill>
              </a:rPr>
              <a:t> out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Harcèlement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Sommeil</a:t>
            </a:r>
            <a:endParaRPr lang="fr-FR" sz="700" b="1" dirty="0">
              <a:solidFill>
                <a:srgbClr val="33241F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239369" y="3197974"/>
            <a:ext cx="1432519" cy="523220"/>
          </a:xfrm>
          <a:prstGeom prst="rect">
            <a:avLst/>
          </a:prstGeom>
          <a:noFill/>
          <a:ln w="6350"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Troubles Envahissant du Développement (dont autisme)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et des apprentissages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Souffrance scolaire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239367" y="2772739"/>
            <a:ext cx="143252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Précocité Intellectuelle</a:t>
            </a:r>
          </a:p>
          <a:p>
            <a:pPr algn="ctr"/>
            <a:r>
              <a:rPr lang="fr-FR" sz="700" b="1" dirty="0" err="1">
                <a:solidFill>
                  <a:srgbClr val="33241F"/>
                </a:solidFill>
              </a:rPr>
              <a:t>Surdouance</a:t>
            </a:r>
            <a:r>
              <a:rPr lang="fr-FR" sz="700" b="1" dirty="0">
                <a:solidFill>
                  <a:srgbClr val="33241F"/>
                </a:solidFill>
              </a:rPr>
              <a:t> Adulte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TDA-H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239370" y="4165093"/>
            <a:ext cx="1432518" cy="307777"/>
          </a:xfrm>
          <a:prstGeom prst="rect">
            <a:avLst/>
          </a:prstGeom>
          <a:noFill/>
          <a:ln w="6350"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Allergies 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Addictions - Phobies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239369" y="2439247"/>
            <a:ext cx="1432519" cy="307777"/>
          </a:xfrm>
          <a:prstGeom prst="rect">
            <a:avLst/>
          </a:prstGeom>
          <a:noFill/>
          <a:ln w="6350"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700" b="1" dirty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239369" y="2008609"/>
            <a:ext cx="143251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Douleurs &amp; maladies chroniques 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Oncologie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Acouphènes - Fibromyalgie</a:t>
            </a:r>
            <a:endParaRPr lang="fr-FR" sz="700" b="1" dirty="0">
              <a:solidFill>
                <a:srgbClr val="33241F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239369" y="1534506"/>
            <a:ext cx="1432519" cy="415498"/>
          </a:xfrm>
          <a:prstGeom prst="rect">
            <a:avLst/>
          </a:prstGeom>
          <a:noFill/>
          <a:ln w="6350"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Maternité 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Périnatalité</a:t>
            </a:r>
            <a:endParaRPr lang="fr-FR" sz="700" b="1" dirty="0">
              <a:solidFill>
                <a:srgbClr val="33241F"/>
              </a:solidFill>
            </a:endParaRP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Parentalité</a:t>
            </a: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987079" y="2583096"/>
            <a:ext cx="1252290" cy="1916298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54">
              <a:buNone/>
            </a:pPr>
            <a:endParaRPr lang="fr-FR" sz="800" b="1" dirty="0" smtClean="0">
              <a:solidFill>
                <a:srgbClr val="33241F"/>
              </a:solidFill>
            </a:endParaRPr>
          </a:p>
          <a:p>
            <a:pPr marL="0" indent="0" algn="ctr" defTabSz="558354">
              <a:buNone/>
            </a:pPr>
            <a:r>
              <a:rPr lang="fr-FR" sz="800" b="1" dirty="0" smtClean="0">
                <a:solidFill>
                  <a:srgbClr val="33241F"/>
                </a:solidFill>
              </a:rPr>
              <a:t>Coaching</a:t>
            </a:r>
            <a:endParaRPr lang="fr-FR" sz="800" b="1" dirty="0">
              <a:solidFill>
                <a:srgbClr val="33241F"/>
              </a:solidFill>
            </a:endParaRP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Orientation  scolaire</a:t>
            </a: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Evaluation</a:t>
            </a: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Bilan de compétences </a:t>
            </a:r>
            <a:r>
              <a:rPr lang="fr-FR" sz="800" b="1" dirty="0">
                <a:solidFill>
                  <a:srgbClr val="33241F"/>
                </a:solidFill>
              </a:rPr>
              <a:t>professionnel</a:t>
            </a:r>
          </a:p>
          <a:p>
            <a:pPr marL="0" indent="0" algn="ctr" defTabSz="558354">
              <a:buNone/>
            </a:pPr>
            <a:r>
              <a:rPr lang="fr-FR" sz="800" dirty="0">
                <a:solidFill>
                  <a:srgbClr val="33241F"/>
                </a:solidFill>
              </a:rPr>
              <a:t>__</a:t>
            </a:r>
            <a:endParaRPr lang="fr-FR" sz="800" dirty="0">
              <a:solidFill>
                <a:srgbClr val="33241F"/>
              </a:solidFill>
            </a:endParaRP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Entretien de </a:t>
            </a: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coordination de soins</a:t>
            </a: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Sur rendez-vous</a:t>
            </a: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33241F"/>
                </a:solidFill>
              </a:rPr>
              <a:t>01 84 25 22 87</a:t>
            </a:r>
          </a:p>
          <a:p>
            <a:pPr marL="0" indent="0" algn="ctr" defTabSz="558354">
              <a:buNone/>
            </a:pPr>
            <a:endParaRPr lang="fr-FR" sz="800" dirty="0">
              <a:solidFill>
                <a:srgbClr val="0085B0"/>
              </a:solidFill>
            </a:endParaRPr>
          </a:p>
          <a:p>
            <a:pPr marL="0" indent="0" algn="ctr" defTabSz="558354">
              <a:buNone/>
            </a:pPr>
            <a:r>
              <a:rPr lang="fr-FR" sz="8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  <a:p>
            <a:pPr marL="0" indent="0" algn="ctr" defTabSz="558354">
              <a:buNone/>
            </a:pPr>
            <a:endParaRPr lang="fr-FR" sz="800" dirty="0">
              <a:solidFill>
                <a:srgbClr val="0085B0"/>
              </a:solidFill>
            </a:endParaRPr>
          </a:p>
        </p:txBody>
      </p:sp>
      <p:pic>
        <p:nvPicPr>
          <p:cNvPr id="42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985826"/>
            <a:ext cx="2239367" cy="159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583095"/>
            <a:ext cx="987078" cy="19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ZoneTexte 43"/>
          <p:cNvSpPr txBox="1"/>
          <p:nvPr/>
        </p:nvSpPr>
        <p:spPr>
          <a:xfrm>
            <a:off x="2239001" y="3758605"/>
            <a:ext cx="143251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solidFill>
                  <a:srgbClr val="33241F"/>
                </a:solidFill>
              </a:rPr>
              <a:t>Troubles alimentaires</a:t>
            </a:r>
          </a:p>
          <a:p>
            <a:pPr algn="ctr"/>
            <a:r>
              <a:rPr lang="fr-FR" sz="700" b="1" dirty="0">
                <a:solidFill>
                  <a:srgbClr val="33241F"/>
                </a:solidFill>
              </a:rPr>
              <a:t>Surcharge pondérale</a:t>
            </a:r>
          </a:p>
        </p:txBody>
      </p:sp>
      <p:sp>
        <p:nvSpPr>
          <p:cNvPr id="45" name="Espace réservé du contenu 2"/>
          <p:cNvSpPr txBox="1">
            <a:spLocks/>
          </p:cNvSpPr>
          <p:nvPr/>
        </p:nvSpPr>
        <p:spPr>
          <a:xfrm>
            <a:off x="-369" y="4492516"/>
            <a:ext cx="3671888" cy="60172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1845151" y="213441"/>
            <a:ext cx="1813669" cy="51384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800" b="1" dirty="0">
                <a:solidFill>
                  <a:srgbClr val="0070C0"/>
                </a:solidFill>
              </a:rPr>
              <a:t>Espace de Santé intégrative</a:t>
            </a:r>
          </a:p>
          <a:p>
            <a:r>
              <a:rPr lang="fr-FR" sz="800" b="1" dirty="0">
                <a:solidFill>
                  <a:srgbClr val="0070C0"/>
                </a:solidFill>
              </a:rPr>
              <a:t>&amp; Thérapies </a:t>
            </a:r>
            <a:r>
              <a:rPr lang="fr-FR" sz="800" b="1" dirty="0">
                <a:solidFill>
                  <a:srgbClr val="0070C0"/>
                </a:solidFill>
              </a:rPr>
              <a:t>complémentaires</a:t>
            </a:r>
            <a:endParaRPr lang="fr-FR" sz="800" b="1" dirty="0">
              <a:solidFill>
                <a:srgbClr val="0070C0"/>
              </a:solidFill>
            </a:endParaRPr>
          </a:p>
          <a:p>
            <a:r>
              <a:rPr lang="fr-FR" sz="800" b="1" dirty="0">
                <a:solidFill>
                  <a:srgbClr val="0070C0"/>
                </a:solidFill>
              </a:rPr>
              <a:t>Coordination de soins &amp; </a:t>
            </a:r>
            <a:r>
              <a:rPr lang="fr-FR" sz="800" b="1" dirty="0" err="1">
                <a:solidFill>
                  <a:srgbClr val="0070C0"/>
                </a:solidFill>
              </a:rPr>
              <a:t>Neurothérapie</a:t>
            </a:r>
            <a:endParaRPr lang="fr-FR" sz="800" b="1" dirty="0">
              <a:solidFill>
                <a:srgbClr val="0070C0"/>
              </a:solidFill>
            </a:endParaRPr>
          </a:p>
        </p:txBody>
      </p:sp>
      <p:pic>
        <p:nvPicPr>
          <p:cNvPr id="47" name="Image 46" descr="C:\Users\PC\Dropbox\01-Sophrokhépri\Marketing et Communication\Cocooning Day\Telethon 7 et 8 décembre\logo VMAP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063" y="4545567"/>
            <a:ext cx="940119" cy="548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Picture 2" descr="LogoParisEst v2 rvb 200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169390" y="4609882"/>
            <a:ext cx="977408" cy="41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9" name="ZoneTexte 48"/>
          <p:cNvSpPr txBox="1"/>
          <p:nvPr/>
        </p:nvSpPr>
        <p:spPr>
          <a:xfrm>
            <a:off x="168274" y="5840749"/>
            <a:ext cx="1635712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</a:t>
            </a:r>
            <a:r>
              <a:rPr lang="fr-FR" sz="900" b="1" dirty="0">
                <a:solidFill>
                  <a:schemeClr val="bg1"/>
                </a:solidFill>
              </a:rPr>
              <a:t>Gde </a:t>
            </a:r>
            <a:r>
              <a:rPr lang="fr-FR" sz="900" b="1" dirty="0">
                <a:solidFill>
                  <a:schemeClr val="bg1"/>
                </a:solidFill>
              </a:rPr>
              <a:t>Rue Charles de Gaulle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057489" y="5840749"/>
            <a:ext cx="1329649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36 rue des Fermes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77700 Chessy</a:t>
            </a:r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21" y="125240"/>
            <a:ext cx="1502292" cy="34440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071" y="4516613"/>
            <a:ext cx="619429" cy="57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360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103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22</cp:revision>
  <dcterms:created xsi:type="dcterms:W3CDTF">2019-11-26T07:33:08Z</dcterms:created>
  <dcterms:modified xsi:type="dcterms:W3CDTF">2019-11-29T16:01:13Z</dcterms:modified>
</cp:coreProperties>
</file>