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2016125" cy="7704138"/>
  <p:notesSz cx="6805613" cy="9939338"/>
  <p:defaultTextStyle>
    <a:defPPr>
      <a:defRPr lang="fr-FR"/>
    </a:defPPr>
    <a:lvl1pPr marL="0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2pPr>
    <a:lvl3pPr marL="914272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3pPr>
    <a:lvl4pPr marL="1371408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4pPr>
    <a:lvl5pPr marL="1828544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5pPr>
    <a:lvl6pPr marL="2285680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6pPr>
    <a:lvl7pPr marL="2742816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7pPr>
    <a:lvl8pPr marL="3199952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8pPr>
    <a:lvl9pPr marL="3657087" algn="l" defTabSz="914272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25" userDrawn="1">
          <p15:clr>
            <a:srgbClr val="A4A3A4"/>
          </p15:clr>
        </p15:guide>
        <p15:guide id="2" pos="6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BD3"/>
    <a:srgbClr val="008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32" y="72"/>
      </p:cViewPr>
      <p:guideLst>
        <p:guide orient="horz" pos="2425"/>
        <p:guide pos="6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10" y="1260840"/>
            <a:ext cx="1713706" cy="2682181"/>
          </a:xfrm>
        </p:spPr>
        <p:txBody>
          <a:bodyPr anchor="b"/>
          <a:lstStyle>
            <a:lvl1pPr algn="ctr">
              <a:defRPr sz="132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016" y="4046457"/>
            <a:ext cx="1512094" cy="1860049"/>
          </a:xfrm>
        </p:spPr>
        <p:txBody>
          <a:bodyPr/>
          <a:lstStyle>
            <a:lvl1pPr marL="0" indent="0" algn="ctr">
              <a:buNone/>
              <a:defRPr sz="529"/>
            </a:lvl1pPr>
            <a:lvl2pPr marL="100813" indent="0" algn="ctr">
              <a:buNone/>
              <a:defRPr sz="441"/>
            </a:lvl2pPr>
            <a:lvl3pPr marL="201625" indent="0" algn="ctr">
              <a:buNone/>
              <a:defRPr sz="397"/>
            </a:lvl3pPr>
            <a:lvl4pPr marL="302438" indent="0" algn="ctr">
              <a:buNone/>
              <a:defRPr sz="353"/>
            </a:lvl4pPr>
            <a:lvl5pPr marL="403250" indent="0" algn="ctr">
              <a:buNone/>
              <a:defRPr sz="353"/>
            </a:lvl5pPr>
            <a:lvl6pPr marL="504063" indent="0" algn="ctr">
              <a:buNone/>
              <a:defRPr sz="353"/>
            </a:lvl6pPr>
            <a:lvl7pPr marL="604876" indent="0" algn="ctr">
              <a:buNone/>
              <a:defRPr sz="353"/>
            </a:lvl7pPr>
            <a:lvl8pPr marL="705688" indent="0" algn="ctr">
              <a:buNone/>
              <a:defRPr sz="353"/>
            </a:lvl8pPr>
            <a:lvl9pPr marL="806501" indent="0" algn="ctr">
              <a:buNone/>
              <a:defRPr sz="35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83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47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42790" y="410174"/>
            <a:ext cx="434727" cy="65289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609" y="410174"/>
            <a:ext cx="1278979" cy="65289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41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67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59" y="1920687"/>
            <a:ext cx="1738908" cy="3204707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559" y="5155711"/>
            <a:ext cx="1738908" cy="1685280"/>
          </a:xfrm>
        </p:spPr>
        <p:txBody>
          <a:bodyPr/>
          <a:lstStyle>
            <a:lvl1pPr marL="0" indent="0">
              <a:buNone/>
              <a:defRPr sz="529">
                <a:solidFill>
                  <a:schemeClr val="tx1"/>
                </a:solidFill>
              </a:defRPr>
            </a:lvl1pPr>
            <a:lvl2pPr marL="100813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2pPr>
            <a:lvl3pPr marL="201625" indent="0">
              <a:buNone/>
              <a:defRPr sz="397">
                <a:solidFill>
                  <a:schemeClr val="tx1">
                    <a:tint val="75000"/>
                  </a:schemeClr>
                </a:solidFill>
              </a:defRPr>
            </a:lvl3pPr>
            <a:lvl4pPr marL="302438" indent="0">
              <a:buNone/>
              <a:defRPr sz="353">
                <a:solidFill>
                  <a:schemeClr val="tx1">
                    <a:tint val="75000"/>
                  </a:schemeClr>
                </a:solidFill>
              </a:defRPr>
            </a:lvl4pPr>
            <a:lvl5pPr marL="403250" indent="0">
              <a:buNone/>
              <a:defRPr sz="353">
                <a:solidFill>
                  <a:schemeClr val="tx1">
                    <a:tint val="75000"/>
                  </a:schemeClr>
                </a:solidFill>
              </a:defRPr>
            </a:lvl5pPr>
            <a:lvl6pPr marL="504063" indent="0">
              <a:buNone/>
              <a:defRPr sz="353">
                <a:solidFill>
                  <a:schemeClr val="tx1">
                    <a:tint val="75000"/>
                  </a:schemeClr>
                </a:solidFill>
              </a:defRPr>
            </a:lvl6pPr>
            <a:lvl7pPr marL="604876" indent="0">
              <a:buNone/>
              <a:defRPr sz="353">
                <a:solidFill>
                  <a:schemeClr val="tx1">
                    <a:tint val="75000"/>
                  </a:schemeClr>
                </a:solidFill>
              </a:defRPr>
            </a:lvl7pPr>
            <a:lvl8pPr marL="705688" indent="0">
              <a:buNone/>
              <a:defRPr sz="353">
                <a:solidFill>
                  <a:schemeClr val="tx1">
                    <a:tint val="75000"/>
                  </a:schemeClr>
                </a:solidFill>
              </a:defRPr>
            </a:lvl8pPr>
            <a:lvl9pPr marL="806501" indent="0">
              <a:buNone/>
              <a:defRPr sz="3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35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609" y="2050870"/>
            <a:ext cx="856853" cy="48882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0663" y="2050870"/>
            <a:ext cx="856853" cy="48882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74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71" y="410175"/>
            <a:ext cx="1738908" cy="14891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872" y="1888584"/>
            <a:ext cx="852915" cy="925566"/>
          </a:xfrm>
        </p:spPr>
        <p:txBody>
          <a:bodyPr anchor="b"/>
          <a:lstStyle>
            <a:lvl1pPr marL="0" indent="0">
              <a:buNone/>
              <a:defRPr sz="529" b="1"/>
            </a:lvl1pPr>
            <a:lvl2pPr marL="100813" indent="0">
              <a:buNone/>
              <a:defRPr sz="441" b="1"/>
            </a:lvl2pPr>
            <a:lvl3pPr marL="201625" indent="0">
              <a:buNone/>
              <a:defRPr sz="397" b="1"/>
            </a:lvl3pPr>
            <a:lvl4pPr marL="302438" indent="0">
              <a:buNone/>
              <a:defRPr sz="353" b="1"/>
            </a:lvl4pPr>
            <a:lvl5pPr marL="403250" indent="0">
              <a:buNone/>
              <a:defRPr sz="353" b="1"/>
            </a:lvl5pPr>
            <a:lvl6pPr marL="504063" indent="0">
              <a:buNone/>
              <a:defRPr sz="353" b="1"/>
            </a:lvl6pPr>
            <a:lvl7pPr marL="604876" indent="0">
              <a:buNone/>
              <a:defRPr sz="353" b="1"/>
            </a:lvl7pPr>
            <a:lvl8pPr marL="705688" indent="0">
              <a:buNone/>
              <a:defRPr sz="353" b="1"/>
            </a:lvl8pPr>
            <a:lvl9pPr marL="806501" indent="0">
              <a:buNone/>
              <a:defRPr sz="35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2" y="2814151"/>
            <a:ext cx="852915" cy="413919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0663" y="1888584"/>
            <a:ext cx="857116" cy="925566"/>
          </a:xfrm>
        </p:spPr>
        <p:txBody>
          <a:bodyPr anchor="b"/>
          <a:lstStyle>
            <a:lvl1pPr marL="0" indent="0">
              <a:buNone/>
              <a:defRPr sz="529" b="1"/>
            </a:lvl1pPr>
            <a:lvl2pPr marL="100813" indent="0">
              <a:buNone/>
              <a:defRPr sz="441" b="1"/>
            </a:lvl2pPr>
            <a:lvl3pPr marL="201625" indent="0">
              <a:buNone/>
              <a:defRPr sz="397" b="1"/>
            </a:lvl3pPr>
            <a:lvl4pPr marL="302438" indent="0">
              <a:buNone/>
              <a:defRPr sz="353" b="1"/>
            </a:lvl4pPr>
            <a:lvl5pPr marL="403250" indent="0">
              <a:buNone/>
              <a:defRPr sz="353" b="1"/>
            </a:lvl5pPr>
            <a:lvl6pPr marL="504063" indent="0">
              <a:buNone/>
              <a:defRPr sz="353" b="1"/>
            </a:lvl6pPr>
            <a:lvl7pPr marL="604876" indent="0">
              <a:buNone/>
              <a:defRPr sz="353" b="1"/>
            </a:lvl7pPr>
            <a:lvl8pPr marL="705688" indent="0">
              <a:buNone/>
              <a:defRPr sz="353" b="1"/>
            </a:lvl8pPr>
            <a:lvl9pPr marL="806501" indent="0">
              <a:buNone/>
              <a:defRPr sz="35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0663" y="2814151"/>
            <a:ext cx="857116" cy="413919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8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6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14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71" y="513609"/>
            <a:ext cx="650253" cy="1797632"/>
          </a:xfrm>
        </p:spPr>
        <p:txBody>
          <a:bodyPr anchor="b"/>
          <a:lstStyle>
            <a:lvl1pPr>
              <a:defRPr sz="70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116" y="1109255"/>
            <a:ext cx="1020663" cy="5474931"/>
          </a:xfrm>
        </p:spPr>
        <p:txBody>
          <a:bodyPr/>
          <a:lstStyle>
            <a:lvl1pPr>
              <a:defRPr sz="706"/>
            </a:lvl1pPr>
            <a:lvl2pPr>
              <a:defRPr sz="617"/>
            </a:lvl2pPr>
            <a:lvl3pPr>
              <a:defRPr sz="529"/>
            </a:lvl3pPr>
            <a:lvl4pPr>
              <a:defRPr sz="441"/>
            </a:lvl4pPr>
            <a:lvl5pPr>
              <a:defRPr sz="441"/>
            </a:lvl5pPr>
            <a:lvl6pPr>
              <a:defRPr sz="441"/>
            </a:lvl6pPr>
            <a:lvl7pPr>
              <a:defRPr sz="441"/>
            </a:lvl7pPr>
            <a:lvl8pPr>
              <a:defRPr sz="441"/>
            </a:lvl8pPr>
            <a:lvl9pPr>
              <a:defRPr sz="441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871" y="2311241"/>
            <a:ext cx="650253" cy="4281861"/>
          </a:xfrm>
        </p:spPr>
        <p:txBody>
          <a:bodyPr/>
          <a:lstStyle>
            <a:lvl1pPr marL="0" indent="0">
              <a:buNone/>
              <a:defRPr sz="353"/>
            </a:lvl1pPr>
            <a:lvl2pPr marL="100813" indent="0">
              <a:buNone/>
              <a:defRPr sz="309"/>
            </a:lvl2pPr>
            <a:lvl3pPr marL="201625" indent="0">
              <a:buNone/>
              <a:defRPr sz="265"/>
            </a:lvl3pPr>
            <a:lvl4pPr marL="302438" indent="0">
              <a:buNone/>
              <a:defRPr sz="221"/>
            </a:lvl4pPr>
            <a:lvl5pPr marL="403250" indent="0">
              <a:buNone/>
              <a:defRPr sz="221"/>
            </a:lvl5pPr>
            <a:lvl6pPr marL="504063" indent="0">
              <a:buNone/>
              <a:defRPr sz="221"/>
            </a:lvl6pPr>
            <a:lvl7pPr marL="604876" indent="0">
              <a:buNone/>
              <a:defRPr sz="221"/>
            </a:lvl7pPr>
            <a:lvl8pPr marL="705688" indent="0">
              <a:buNone/>
              <a:defRPr sz="221"/>
            </a:lvl8pPr>
            <a:lvl9pPr marL="806501" indent="0">
              <a:buNone/>
              <a:defRPr sz="22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67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71" y="513609"/>
            <a:ext cx="650253" cy="1797632"/>
          </a:xfrm>
        </p:spPr>
        <p:txBody>
          <a:bodyPr anchor="b"/>
          <a:lstStyle>
            <a:lvl1pPr>
              <a:defRPr sz="706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7116" y="1109255"/>
            <a:ext cx="1020663" cy="5474931"/>
          </a:xfrm>
        </p:spPr>
        <p:txBody>
          <a:bodyPr anchor="t"/>
          <a:lstStyle>
            <a:lvl1pPr marL="0" indent="0">
              <a:buNone/>
              <a:defRPr sz="706"/>
            </a:lvl1pPr>
            <a:lvl2pPr marL="100813" indent="0">
              <a:buNone/>
              <a:defRPr sz="617"/>
            </a:lvl2pPr>
            <a:lvl3pPr marL="201625" indent="0">
              <a:buNone/>
              <a:defRPr sz="529"/>
            </a:lvl3pPr>
            <a:lvl4pPr marL="302438" indent="0">
              <a:buNone/>
              <a:defRPr sz="441"/>
            </a:lvl4pPr>
            <a:lvl5pPr marL="403250" indent="0">
              <a:buNone/>
              <a:defRPr sz="441"/>
            </a:lvl5pPr>
            <a:lvl6pPr marL="504063" indent="0">
              <a:buNone/>
              <a:defRPr sz="441"/>
            </a:lvl6pPr>
            <a:lvl7pPr marL="604876" indent="0">
              <a:buNone/>
              <a:defRPr sz="441"/>
            </a:lvl7pPr>
            <a:lvl8pPr marL="705688" indent="0">
              <a:buNone/>
              <a:defRPr sz="441"/>
            </a:lvl8pPr>
            <a:lvl9pPr marL="806501" indent="0">
              <a:buNone/>
              <a:defRPr sz="441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871" y="2311241"/>
            <a:ext cx="650253" cy="4281861"/>
          </a:xfrm>
        </p:spPr>
        <p:txBody>
          <a:bodyPr/>
          <a:lstStyle>
            <a:lvl1pPr marL="0" indent="0">
              <a:buNone/>
              <a:defRPr sz="353"/>
            </a:lvl1pPr>
            <a:lvl2pPr marL="100813" indent="0">
              <a:buNone/>
              <a:defRPr sz="309"/>
            </a:lvl2pPr>
            <a:lvl3pPr marL="201625" indent="0">
              <a:buNone/>
              <a:defRPr sz="265"/>
            </a:lvl3pPr>
            <a:lvl4pPr marL="302438" indent="0">
              <a:buNone/>
              <a:defRPr sz="221"/>
            </a:lvl4pPr>
            <a:lvl5pPr marL="403250" indent="0">
              <a:buNone/>
              <a:defRPr sz="221"/>
            </a:lvl5pPr>
            <a:lvl6pPr marL="504063" indent="0">
              <a:buNone/>
              <a:defRPr sz="221"/>
            </a:lvl6pPr>
            <a:lvl7pPr marL="604876" indent="0">
              <a:buNone/>
              <a:defRPr sz="221"/>
            </a:lvl7pPr>
            <a:lvl8pPr marL="705688" indent="0">
              <a:buNone/>
              <a:defRPr sz="221"/>
            </a:lvl8pPr>
            <a:lvl9pPr marL="806501" indent="0">
              <a:buNone/>
              <a:defRPr sz="22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99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609" y="410175"/>
            <a:ext cx="1738908" cy="1489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09" y="2050870"/>
            <a:ext cx="1738908" cy="4888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609" y="7140596"/>
            <a:ext cx="453628" cy="410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11/09/2018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7842" y="7140596"/>
            <a:ext cx="680442" cy="410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3888" y="7140596"/>
            <a:ext cx="453628" cy="410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43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01625" rtl="0" eaLnBrk="1" latinLnBrk="0" hangingPunct="1">
        <a:lnSpc>
          <a:spcPct val="90000"/>
        </a:lnSpc>
        <a:spcBef>
          <a:spcPct val="0"/>
        </a:spcBef>
        <a:buNone/>
        <a:defRPr sz="9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406" indent="-50406" algn="l" defTabSz="201625" rtl="0" eaLnBrk="1" latinLnBrk="0" hangingPunct="1">
        <a:lnSpc>
          <a:spcPct val="90000"/>
        </a:lnSpc>
        <a:spcBef>
          <a:spcPts val="221"/>
        </a:spcBef>
        <a:buFont typeface="Arial" panose="020B0604020202020204" pitchFamily="34" charset="0"/>
        <a:buChar char="•"/>
        <a:defRPr sz="617" kern="1200">
          <a:solidFill>
            <a:schemeClr val="tx1"/>
          </a:solidFill>
          <a:latin typeface="+mn-lt"/>
          <a:ea typeface="+mn-ea"/>
          <a:cs typeface="+mn-cs"/>
        </a:defRPr>
      </a:lvl1pPr>
      <a:lvl2pPr marL="151219" indent="-50406" algn="l" defTabSz="201625" rtl="0" eaLnBrk="1" latinLnBrk="0" hangingPunct="1">
        <a:lnSpc>
          <a:spcPct val="90000"/>
        </a:lnSpc>
        <a:spcBef>
          <a:spcPts val="110"/>
        </a:spcBef>
        <a:buFont typeface="Arial" panose="020B0604020202020204" pitchFamily="34" charset="0"/>
        <a:buChar char="•"/>
        <a:defRPr sz="529" kern="1200">
          <a:solidFill>
            <a:schemeClr val="tx1"/>
          </a:solidFill>
          <a:latin typeface="+mn-lt"/>
          <a:ea typeface="+mn-ea"/>
          <a:cs typeface="+mn-cs"/>
        </a:defRPr>
      </a:lvl2pPr>
      <a:lvl3pPr marL="252032" indent="-50406" algn="l" defTabSz="201625" rtl="0" eaLnBrk="1" latinLnBrk="0" hangingPunct="1">
        <a:lnSpc>
          <a:spcPct val="90000"/>
        </a:lnSpc>
        <a:spcBef>
          <a:spcPts val="110"/>
        </a:spcBef>
        <a:buFont typeface="Arial" panose="020B0604020202020204" pitchFamily="34" charset="0"/>
        <a:buChar char="•"/>
        <a:defRPr sz="441" kern="1200">
          <a:solidFill>
            <a:schemeClr val="tx1"/>
          </a:solidFill>
          <a:latin typeface="+mn-lt"/>
          <a:ea typeface="+mn-ea"/>
          <a:cs typeface="+mn-cs"/>
        </a:defRPr>
      </a:lvl3pPr>
      <a:lvl4pPr marL="352844" indent="-50406" algn="l" defTabSz="201625" rtl="0" eaLnBrk="1" latinLnBrk="0" hangingPunct="1">
        <a:lnSpc>
          <a:spcPct val="90000"/>
        </a:lnSpc>
        <a:spcBef>
          <a:spcPts val="110"/>
        </a:spcBef>
        <a:buFont typeface="Arial" panose="020B0604020202020204" pitchFamily="34" charset="0"/>
        <a:buChar char="•"/>
        <a:defRPr sz="397" kern="1200">
          <a:solidFill>
            <a:schemeClr val="tx1"/>
          </a:solidFill>
          <a:latin typeface="+mn-lt"/>
          <a:ea typeface="+mn-ea"/>
          <a:cs typeface="+mn-cs"/>
        </a:defRPr>
      </a:lvl4pPr>
      <a:lvl5pPr marL="453657" indent="-50406" algn="l" defTabSz="201625" rtl="0" eaLnBrk="1" latinLnBrk="0" hangingPunct="1">
        <a:lnSpc>
          <a:spcPct val="90000"/>
        </a:lnSpc>
        <a:spcBef>
          <a:spcPts val="110"/>
        </a:spcBef>
        <a:buFont typeface="Arial" panose="020B0604020202020204" pitchFamily="34" charset="0"/>
        <a:buChar char="•"/>
        <a:defRPr sz="397" kern="1200">
          <a:solidFill>
            <a:schemeClr val="tx1"/>
          </a:solidFill>
          <a:latin typeface="+mn-lt"/>
          <a:ea typeface="+mn-ea"/>
          <a:cs typeface="+mn-cs"/>
        </a:defRPr>
      </a:lvl5pPr>
      <a:lvl6pPr marL="554469" indent="-50406" algn="l" defTabSz="201625" rtl="0" eaLnBrk="1" latinLnBrk="0" hangingPunct="1">
        <a:lnSpc>
          <a:spcPct val="90000"/>
        </a:lnSpc>
        <a:spcBef>
          <a:spcPts val="110"/>
        </a:spcBef>
        <a:buFont typeface="Arial" panose="020B0604020202020204" pitchFamily="34" charset="0"/>
        <a:buChar char="•"/>
        <a:defRPr sz="397" kern="1200">
          <a:solidFill>
            <a:schemeClr val="tx1"/>
          </a:solidFill>
          <a:latin typeface="+mn-lt"/>
          <a:ea typeface="+mn-ea"/>
          <a:cs typeface="+mn-cs"/>
        </a:defRPr>
      </a:lvl6pPr>
      <a:lvl7pPr marL="655282" indent="-50406" algn="l" defTabSz="201625" rtl="0" eaLnBrk="1" latinLnBrk="0" hangingPunct="1">
        <a:lnSpc>
          <a:spcPct val="90000"/>
        </a:lnSpc>
        <a:spcBef>
          <a:spcPts val="110"/>
        </a:spcBef>
        <a:buFont typeface="Arial" panose="020B0604020202020204" pitchFamily="34" charset="0"/>
        <a:buChar char="•"/>
        <a:defRPr sz="397" kern="1200">
          <a:solidFill>
            <a:schemeClr val="tx1"/>
          </a:solidFill>
          <a:latin typeface="+mn-lt"/>
          <a:ea typeface="+mn-ea"/>
          <a:cs typeface="+mn-cs"/>
        </a:defRPr>
      </a:lvl7pPr>
      <a:lvl8pPr marL="756095" indent="-50406" algn="l" defTabSz="201625" rtl="0" eaLnBrk="1" latinLnBrk="0" hangingPunct="1">
        <a:lnSpc>
          <a:spcPct val="90000"/>
        </a:lnSpc>
        <a:spcBef>
          <a:spcPts val="110"/>
        </a:spcBef>
        <a:buFont typeface="Arial" panose="020B0604020202020204" pitchFamily="34" charset="0"/>
        <a:buChar char="•"/>
        <a:defRPr sz="397" kern="1200">
          <a:solidFill>
            <a:schemeClr val="tx1"/>
          </a:solidFill>
          <a:latin typeface="+mn-lt"/>
          <a:ea typeface="+mn-ea"/>
          <a:cs typeface="+mn-cs"/>
        </a:defRPr>
      </a:lvl8pPr>
      <a:lvl9pPr marL="856907" indent="-50406" algn="l" defTabSz="201625" rtl="0" eaLnBrk="1" latinLnBrk="0" hangingPunct="1">
        <a:lnSpc>
          <a:spcPct val="90000"/>
        </a:lnSpc>
        <a:spcBef>
          <a:spcPts val="110"/>
        </a:spcBef>
        <a:buFont typeface="Arial" panose="020B0604020202020204" pitchFamily="34" charset="0"/>
        <a:buChar char="•"/>
        <a:defRPr sz="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1pPr>
      <a:lvl2pPr marL="100813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2pPr>
      <a:lvl3pPr marL="201625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3pPr>
      <a:lvl4pPr marL="302438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4pPr>
      <a:lvl5pPr marL="403250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5pPr>
      <a:lvl6pPr marL="504063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6pPr>
      <a:lvl7pPr marL="604876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7pPr>
      <a:lvl8pPr marL="705688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8pPr>
      <a:lvl9pPr marL="806501" algn="l" defTabSz="201625" rtl="0" eaLnBrk="1" latinLnBrk="0" hangingPunct="1">
        <a:defRPr sz="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70338" y="-56367"/>
            <a:ext cx="2259063" cy="1945207"/>
          </a:xfrm>
          <a:prstGeom prst="rect">
            <a:avLst/>
          </a:prstGeom>
          <a:solidFill>
            <a:srgbClr val="008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69"/>
          </a:p>
        </p:txBody>
      </p:sp>
      <p:sp>
        <p:nvSpPr>
          <p:cNvPr id="18" name="ZoneTexte 17"/>
          <p:cNvSpPr txBox="1"/>
          <p:nvPr/>
        </p:nvSpPr>
        <p:spPr>
          <a:xfrm>
            <a:off x="116149" y="6515247"/>
            <a:ext cx="1827852" cy="627794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943" dirty="0">
                <a:latin typeface="Trebuchet MS" panose="020B0603020202020204" pitchFamily="34" charset="0"/>
              </a:rPr>
              <a:t>contact@kheprisante.fr</a:t>
            </a:r>
          </a:p>
          <a:p>
            <a:pPr algn="ctr"/>
            <a:r>
              <a:rPr lang="fr-FR" sz="943" dirty="0">
                <a:latin typeface="Trebuchet MS" panose="020B0603020202020204" pitchFamily="34" charset="0"/>
              </a:rPr>
              <a:t>01 84 25 22 </a:t>
            </a:r>
            <a:r>
              <a:rPr lang="fr-FR" sz="943" dirty="0">
                <a:latin typeface="Trebuchet MS" panose="020B0603020202020204" pitchFamily="34" charset="0"/>
              </a:rPr>
              <a:t>87</a:t>
            </a:r>
          </a:p>
          <a:p>
            <a:pPr algn="ctr"/>
            <a:r>
              <a:rPr lang="fr-FR" sz="858" dirty="0">
                <a:latin typeface="Trebuchet MS" panose="020B0603020202020204" pitchFamily="34" charset="0"/>
              </a:rPr>
              <a:t>188 Gde Rue Charles de Gaulle</a:t>
            </a:r>
            <a:endParaRPr lang="fr-FR" sz="858" dirty="0">
              <a:latin typeface="Trebuchet MS" panose="020B0603020202020204" pitchFamily="34" charset="0"/>
            </a:endParaRPr>
          </a:p>
          <a:p>
            <a:pPr algn="ctr"/>
            <a:r>
              <a:rPr lang="fr-FR" sz="858" dirty="0">
                <a:latin typeface="Trebuchet MS" panose="020B0603020202020204" pitchFamily="34" charset="0"/>
              </a:rPr>
              <a:t>94130 Nogent-sur-Marne</a:t>
            </a:r>
            <a:endParaRPr lang="fr-FR" sz="858" dirty="0">
              <a:latin typeface="Trebuchet MS" panose="020B0603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5181" y="5642714"/>
            <a:ext cx="1858819" cy="588296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1115" b="1" dirty="0">
                <a:solidFill>
                  <a:srgbClr val="0070C0"/>
                </a:solidFill>
                <a:latin typeface="Trebuchet MS" panose="020B0603020202020204" pitchFamily="34" charset="0"/>
              </a:rPr>
              <a:t>Nous vous guidons</a:t>
            </a:r>
          </a:p>
          <a:p>
            <a:pPr algn="ctr"/>
            <a:r>
              <a:rPr lang="fr-FR" sz="1115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trouver le</a:t>
            </a:r>
          </a:p>
          <a:p>
            <a:pPr algn="ctr"/>
            <a:r>
              <a:rPr lang="fr-FR" sz="1115" b="1" dirty="0">
                <a:solidFill>
                  <a:srgbClr val="0070C0"/>
                </a:solidFill>
                <a:latin typeface="Trebuchet MS" panose="020B0603020202020204" pitchFamily="34" charset="0"/>
              </a:rPr>
              <a:t>praticien qu’il vous faut</a:t>
            </a:r>
          </a:p>
        </p:txBody>
      </p:sp>
      <p:pic>
        <p:nvPicPr>
          <p:cNvPr id="20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" y="2963431"/>
            <a:ext cx="2169383" cy="180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89204" y="104487"/>
            <a:ext cx="1937356" cy="1765595"/>
          </a:xfrm>
          <a:prstGeom prst="rect">
            <a:avLst/>
          </a:prstGeom>
          <a:solidFill>
            <a:srgbClr val="008F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829" tIns="36414" rIns="72829" bIns="36414" rtlCol="0" anchor="ctr"/>
          <a:lstStyle/>
          <a:p>
            <a:pPr algn="ctr"/>
            <a:endParaRPr lang="fr-FR" sz="772"/>
          </a:p>
        </p:txBody>
      </p:sp>
      <p:sp>
        <p:nvSpPr>
          <p:cNvPr id="22" name="ZoneTexte 21"/>
          <p:cNvSpPr txBox="1"/>
          <p:nvPr/>
        </p:nvSpPr>
        <p:spPr>
          <a:xfrm>
            <a:off x="72000" y="854169"/>
            <a:ext cx="1882615" cy="373621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3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3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02" y="228479"/>
            <a:ext cx="1773641" cy="62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85182" y="2094786"/>
            <a:ext cx="1858818" cy="750648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11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Activités </a:t>
            </a:r>
            <a:r>
              <a:rPr lang="fr-FR" sz="1100" b="1" i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médicales,</a:t>
            </a:r>
          </a:p>
          <a:p>
            <a:pPr algn="ctr"/>
            <a:r>
              <a:rPr lang="fr-FR" sz="1100" b="1" i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paramédicales et thérapies </a:t>
            </a:r>
            <a:r>
              <a:rPr lang="fr-FR" sz="11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complémentaires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90515" y="5002469"/>
            <a:ext cx="1853486" cy="581371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1100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1100" dirty="0">
                <a:solidFill>
                  <a:srgbClr val="0070C0"/>
                </a:solidFill>
                <a:latin typeface="Trebuchet MS" panose="020B0603020202020204" pitchFamily="34" charset="0"/>
              </a:rPr>
              <a:t>60 professionnels</a:t>
            </a:r>
          </a:p>
          <a:p>
            <a:pPr algn="ctr"/>
            <a:r>
              <a:rPr lang="fr-FR" sz="1100" dirty="0">
                <a:solidFill>
                  <a:srgbClr val="0070C0"/>
                </a:solidFill>
                <a:latin typeface="Trebuchet MS" panose="020B0603020202020204" pitchFamily="34" charset="0"/>
              </a:rPr>
              <a:t>15 unités spécialisées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5181" y="2980794"/>
            <a:ext cx="1604638" cy="442871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1200" dirty="0">
                <a:solidFill>
                  <a:srgbClr val="0070C0"/>
                </a:solidFill>
                <a:latin typeface="Brush Script MT" panose="03060802040406070304" pitchFamily="66" charset="0"/>
              </a:rPr>
              <a:t>N’attendons pas d’aller mal</a:t>
            </a:r>
          </a:p>
          <a:p>
            <a:pPr algn="ctr"/>
            <a:r>
              <a:rPr lang="fr-FR" sz="1200" dirty="0">
                <a:solidFill>
                  <a:srgbClr val="0070C0"/>
                </a:solidFill>
                <a:latin typeface="Brush Script MT" panose="03060802040406070304" pitchFamily="66" charset="0"/>
              </a:rPr>
              <a:t>pour aller bien ! 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2000" y="1317462"/>
            <a:ext cx="1872000" cy="473649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1300" b="1" dirty="0">
                <a:solidFill>
                  <a:schemeClr val="bg1"/>
                </a:solidFill>
                <a:latin typeface="Trebuchet MS" panose="020B0603020202020204" pitchFamily="34" charset="0"/>
              </a:rPr>
              <a:t>Centre de médecine intégrative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2000" y="72000"/>
            <a:ext cx="1872000" cy="75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696517" y="7455482"/>
            <a:ext cx="1247484" cy="157011"/>
          </a:xfrm>
          <a:prstGeom prst="rect">
            <a:avLst/>
          </a:prstGeom>
          <a:noFill/>
        </p:spPr>
        <p:txBody>
          <a:bodyPr wrap="none" lIns="50972" tIns="25486" rIns="50972" bIns="25486" rtlCol="0">
            <a:spAutoFit/>
          </a:bodyPr>
          <a:lstStyle/>
          <a:p>
            <a:r>
              <a:rPr lang="fr-FR" sz="686" dirty="0"/>
              <a:t>Ne pas jeter sur la voie publique</a:t>
            </a:r>
          </a:p>
        </p:txBody>
      </p:sp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196948" y="1"/>
            <a:ext cx="2560320" cy="19419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72000" y="2116261"/>
            <a:ext cx="1872000" cy="673704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1300" b="1" dirty="0">
                <a:solidFill>
                  <a:srgbClr val="92D050"/>
                </a:solidFill>
              </a:rPr>
              <a:t>Coordination de soins incluant les aspects médico psycho-sociaux :</a:t>
            </a:r>
            <a:endParaRPr lang="fr-FR" sz="13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71669" y="5005098"/>
            <a:ext cx="1862221" cy="1573950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1100" b="1" dirty="0">
                <a:latin typeface="Trebuchet MS" panose="020B0603020202020204" pitchFamily="34" charset="0"/>
              </a:rPr>
              <a:t>contact@pole-sante.fr</a:t>
            </a:r>
          </a:p>
          <a:p>
            <a:pPr algn="ctr"/>
            <a:r>
              <a:rPr lang="fr-FR" sz="1100" b="1" dirty="0"/>
              <a:t>01 84 23 73 37</a:t>
            </a:r>
          </a:p>
          <a:p>
            <a:pPr algn="ctr"/>
            <a:r>
              <a:rPr lang="fr-FR" sz="1050" dirty="0">
                <a:latin typeface="Trebuchet MS" panose="020B0603020202020204" pitchFamily="34" charset="0"/>
              </a:rPr>
              <a:t>188 Gde </a:t>
            </a:r>
            <a:r>
              <a:rPr lang="fr-FR" sz="1050" dirty="0" smtClean="0">
                <a:latin typeface="Trebuchet MS" panose="020B0603020202020204" pitchFamily="34" charset="0"/>
              </a:rPr>
              <a:t>Rue</a:t>
            </a:r>
            <a:br>
              <a:rPr lang="fr-FR" sz="1050" dirty="0" smtClean="0">
                <a:latin typeface="Trebuchet MS" panose="020B0603020202020204" pitchFamily="34" charset="0"/>
              </a:rPr>
            </a:br>
            <a:r>
              <a:rPr lang="fr-FR" sz="1050" dirty="0" smtClean="0">
                <a:latin typeface="Trebuchet MS" panose="020B0603020202020204" pitchFamily="34" charset="0"/>
              </a:rPr>
              <a:t>Charles </a:t>
            </a:r>
            <a:r>
              <a:rPr lang="fr-FR" sz="1050" dirty="0">
                <a:latin typeface="Trebuchet MS" panose="020B0603020202020204" pitchFamily="34" charset="0"/>
              </a:rPr>
              <a:t>de Gaulle</a:t>
            </a:r>
          </a:p>
          <a:p>
            <a:pPr algn="ctr"/>
            <a:r>
              <a:rPr lang="fr-FR" sz="1050" dirty="0">
                <a:latin typeface="Trebuchet MS" panose="020B0603020202020204" pitchFamily="34" charset="0"/>
              </a:rPr>
              <a:t>94130 Nogent-sur-Marne</a:t>
            </a:r>
          </a:p>
          <a:p>
            <a:pPr algn="ctr"/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100" dirty="0"/>
              <a:t>Association loi 1901</a:t>
            </a:r>
          </a:p>
          <a:p>
            <a:pPr algn="ctr"/>
            <a:r>
              <a:rPr lang="fr-FR" sz="1100" dirty="0"/>
              <a:t>RNA-W942006769</a:t>
            </a:r>
          </a:p>
          <a:p>
            <a:pPr algn="ctr"/>
            <a:endParaRPr lang="fr-FR" sz="1100" b="1" dirty="0">
              <a:latin typeface="Trebuchet MS" panose="020B0603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1669" y="1119018"/>
            <a:ext cx="1862222" cy="377405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500" b="1" dirty="0">
                <a:solidFill>
                  <a:srgbClr val="0070C0"/>
                </a:solidFill>
                <a:latin typeface="Trebuchet MS" panose="020B0603020202020204" pitchFamily="34" charset="0"/>
              </a:rPr>
              <a:t>www.pole-sante.fr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3431" y="1605373"/>
            <a:ext cx="1850459" cy="326947"/>
          </a:xfrm>
          <a:prstGeom prst="rect">
            <a:avLst/>
          </a:prstGeom>
          <a:noFill/>
        </p:spPr>
        <p:txBody>
          <a:bodyPr wrap="square" lIns="72829" tIns="36414" rIns="72829" bIns="36414" rtlCol="0">
            <a:spAutoFit/>
          </a:bodyPr>
          <a:lstStyle/>
          <a:p>
            <a:pPr algn="ctr"/>
            <a:r>
              <a:rPr lang="fr-FR" sz="1600" b="1" dirty="0">
                <a:solidFill>
                  <a:srgbClr val="92D050"/>
                </a:solidFill>
              </a:rPr>
              <a:t>PSP Paris Est</a:t>
            </a:r>
            <a:endParaRPr lang="fr-FR" sz="1600" dirty="0">
              <a:solidFill>
                <a:srgbClr val="92D050"/>
              </a:solidFill>
            </a:endParaRPr>
          </a:p>
        </p:txBody>
      </p:sp>
      <p:pic>
        <p:nvPicPr>
          <p:cNvPr id="25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86066" y="259754"/>
            <a:ext cx="2252408" cy="750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72001" y="2830151"/>
            <a:ext cx="18618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036" indent="-147036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70C0"/>
                </a:solidFill>
              </a:rPr>
              <a:t>Coordination de soins de supports pour les maladies </a:t>
            </a:r>
            <a:r>
              <a:rPr lang="fr-FR" sz="1200" dirty="0" smtClean="0">
                <a:solidFill>
                  <a:srgbClr val="0070C0"/>
                </a:solidFill>
              </a:rPr>
              <a:t>chroniques</a:t>
            </a:r>
          </a:p>
          <a:p>
            <a:endParaRPr lang="fr-FR" sz="800" dirty="0" smtClean="0">
              <a:solidFill>
                <a:srgbClr val="0070C0"/>
              </a:solidFill>
            </a:endParaRPr>
          </a:p>
          <a:p>
            <a:pPr marL="147036" indent="-147036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Education </a:t>
            </a:r>
            <a:r>
              <a:rPr lang="fr-FR" sz="1200" dirty="0">
                <a:solidFill>
                  <a:srgbClr val="0070C0"/>
                </a:solidFill>
              </a:rPr>
              <a:t>thérapeutique pour la prévention</a:t>
            </a:r>
          </a:p>
          <a:p>
            <a:pPr marL="147036" indent="-147036">
              <a:buFont typeface="Wingdings" panose="05000000000000000000" pitchFamily="2" charset="2"/>
              <a:buChar char="§"/>
            </a:pPr>
            <a:endParaRPr lang="fr-FR" sz="800" dirty="0">
              <a:solidFill>
                <a:srgbClr val="0070C0"/>
              </a:solidFill>
            </a:endParaRPr>
          </a:p>
          <a:p>
            <a:pPr marL="147036" indent="-147036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70C0"/>
                </a:solidFill>
              </a:rPr>
              <a:t>Art-thérapie comme vecteur de lien social</a:t>
            </a:r>
          </a:p>
          <a:p>
            <a:pPr marL="147036" indent="-147036">
              <a:buFont typeface="Wingdings" panose="05000000000000000000" pitchFamily="2" charset="2"/>
              <a:buChar char="§"/>
            </a:pPr>
            <a:endParaRPr lang="fr-FR" sz="800" dirty="0">
              <a:solidFill>
                <a:srgbClr val="0070C0"/>
              </a:solidFill>
            </a:endParaRPr>
          </a:p>
          <a:p>
            <a:pPr marL="147036" indent="-147036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70C0"/>
                </a:solidFill>
              </a:rPr>
              <a:t>Médiation familiale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840516" y="7474989"/>
            <a:ext cx="1247484" cy="157011"/>
          </a:xfrm>
          <a:prstGeom prst="rect">
            <a:avLst/>
          </a:prstGeom>
          <a:noFill/>
        </p:spPr>
        <p:txBody>
          <a:bodyPr wrap="none" lIns="50972" tIns="25486" rIns="50972" bIns="25486" rtlCol="0">
            <a:spAutoFit/>
          </a:bodyPr>
          <a:lstStyle/>
          <a:p>
            <a:r>
              <a:rPr lang="fr-FR" sz="686" dirty="0"/>
              <a:t>Ne pas jeter sur la voie publique</a:t>
            </a: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4660"/>
          <a:stretch/>
        </p:blipFill>
        <p:spPr>
          <a:xfrm>
            <a:off x="597288" y="6356092"/>
            <a:ext cx="1411728" cy="1439829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 rot="16200000">
            <a:off x="-461805" y="6926934"/>
            <a:ext cx="1247484" cy="157011"/>
          </a:xfrm>
          <a:prstGeom prst="rect">
            <a:avLst/>
          </a:prstGeom>
          <a:noFill/>
        </p:spPr>
        <p:txBody>
          <a:bodyPr wrap="none" lIns="50972" tIns="25486" rIns="50972" bIns="25486" rtlCol="0">
            <a:spAutoFit/>
          </a:bodyPr>
          <a:lstStyle/>
          <a:p>
            <a:r>
              <a:rPr lang="fr-FR" sz="686" dirty="0"/>
              <a:t>Ne pas jeter sur la voie publique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000" y="72000"/>
            <a:ext cx="1872000" cy="75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26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5737</TotalTime>
  <Words>116</Words>
  <Application>Microsoft Office PowerPoint</Application>
  <PresentationFormat>Personnalisé</PresentationFormat>
  <Paragraphs>36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Calibri</vt:lpstr>
      <vt:lpstr>Calibri Light</vt:lpstr>
      <vt:lpstr>Trebuchet MS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Utilisateur Windows</cp:lastModifiedBy>
  <cp:revision>48</cp:revision>
  <cp:lastPrinted>2018-09-12T08:52:40Z</cp:lastPrinted>
  <dcterms:created xsi:type="dcterms:W3CDTF">2017-06-15T07:25:10Z</dcterms:created>
  <dcterms:modified xsi:type="dcterms:W3CDTF">2018-09-12T08:57:06Z</dcterms:modified>
</cp:coreProperties>
</file>