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294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68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200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57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89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90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288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59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865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87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26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469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4018F-0A2C-459B-ABF3-FE22369DCEB8}" type="datetimeFigureOut">
              <a:rPr lang="fr-FR" smtClean="0"/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72330-64F4-4F2D-A682-2B99E7821B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745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6065574"/>
            <a:ext cx="12317167" cy="99162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515" b="1" dirty="0">
              <a:solidFill>
                <a:schemeClr val="bg1"/>
              </a:solidFill>
            </a:endParaRPr>
          </a:p>
        </p:txBody>
      </p:sp>
      <p:pic>
        <p:nvPicPr>
          <p:cNvPr id="5" name="Image 4" descr="C:\Users\PC\Dropbox\01-Sophrokhépri\Marketing et Communication\Cocooning Day\Telethon 7 et 8 décembre\logo VMAP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1" y="5792156"/>
            <a:ext cx="1740940" cy="10658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4165601" y="6065574"/>
            <a:ext cx="4571924" cy="492695"/>
          </a:xfrm>
          <a:prstGeom prst="rect">
            <a:avLst/>
          </a:prstGeom>
          <a:noFill/>
        </p:spPr>
        <p:txBody>
          <a:bodyPr wrap="square" lIns="110231" tIns="55116" rIns="110231" bIns="55116" rtlCol="0">
            <a:spAutoFit/>
          </a:bodyPr>
          <a:lstStyle/>
          <a:p>
            <a:pPr algn="ctr"/>
            <a:r>
              <a:rPr lang="fr-FR" sz="1239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1239" b="1" dirty="0">
                <a:solidFill>
                  <a:schemeClr val="bg1"/>
                </a:solidFill>
              </a:rPr>
            </a:br>
            <a:r>
              <a:rPr lang="fr-FR" sz="1239" b="1" dirty="0">
                <a:solidFill>
                  <a:schemeClr val="bg1"/>
                </a:solidFill>
              </a:rPr>
              <a:t>94130 Nogent-sur-Marne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-57582"/>
            <a:ext cx="7534451" cy="1511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86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7424596" y="-1"/>
            <a:ext cx="4668666" cy="1652051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928" b="1" dirty="0" smtClean="0">
                <a:solidFill>
                  <a:schemeClr val="bg1"/>
                </a:solidFill>
              </a:rPr>
              <a:t>Coordination de soins en thérapies complémentaires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5185" y="1025426"/>
            <a:ext cx="3379283" cy="626625"/>
          </a:xfrm>
          <a:prstGeom prst="rect">
            <a:avLst/>
          </a:prstGeom>
          <a:noFill/>
        </p:spPr>
        <p:txBody>
          <a:bodyPr wrap="square" lIns="116946" tIns="58473" rIns="116946" bIns="5847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203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015437" y="305346"/>
            <a:ext cx="3173180" cy="1259800"/>
          </a:xfrm>
          <a:prstGeom prst="rect">
            <a:avLst/>
          </a:prstGeom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53" b="1" dirty="0">
                <a:solidFill>
                  <a:srgbClr val="0070C0"/>
                </a:solidFill>
              </a:rPr>
              <a:t>Espace de Santé intégrative</a:t>
            </a:r>
          </a:p>
          <a:p>
            <a:pPr algn="r"/>
            <a:r>
              <a:rPr lang="fr-FR" sz="1653" b="1" dirty="0" smtClean="0">
                <a:solidFill>
                  <a:srgbClr val="0070C0"/>
                </a:solidFill>
              </a:rPr>
              <a:t>&amp; Thérapie complémentaire</a:t>
            </a:r>
            <a:endParaRPr lang="fr-FR" sz="1653" b="1" dirty="0">
              <a:solidFill>
                <a:srgbClr val="0070C0"/>
              </a:solidFill>
            </a:endParaRPr>
          </a:p>
          <a:p>
            <a:pPr algn="r"/>
            <a:endParaRPr lang="fr-FR" sz="1102" b="1" dirty="0">
              <a:solidFill>
                <a:srgbClr val="0085B0"/>
              </a:solidFill>
            </a:endParaRPr>
          </a:p>
          <a:p>
            <a:pPr algn="r"/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Coordination de soins</a:t>
            </a:r>
            <a:br>
              <a:rPr lang="fr-FR" sz="1653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 &amp; </a:t>
            </a:r>
            <a:r>
              <a:rPr lang="fr-FR" sz="1653" b="1" dirty="0" smtClean="0">
                <a:solidFill>
                  <a:schemeClr val="bg2">
                    <a:lumMod val="50000"/>
                  </a:schemeClr>
                </a:solidFill>
              </a:rPr>
              <a:t>Thérapie </a:t>
            </a: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Fréquentielle</a:t>
            </a:r>
            <a:r>
              <a:rPr lang="fr-FR" sz="1653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sz="1653" b="1" dirty="0">
                <a:solidFill>
                  <a:schemeClr val="bg2">
                    <a:lumMod val="25000"/>
                  </a:schemeClr>
                </a:solidFill>
              </a:rPr>
            </a:br>
            <a:endParaRPr lang="fr-FR" sz="1653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3" y="161330"/>
            <a:ext cx="3637194" cy="762381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95460" y="2249561"/>
            <a:ext cx="11479040" cy="2154436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66700"/>
            <a:r>
              <a:rPr lang="fr-FR" b="1" dirty="0" smtClean="0">
                <a:solidFill>
                  <a:srgbClr val="0070C0"/>
                </a:solidFill>
              </a:rPr>
              <a:t>Evelyne Revellat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a fondé et dirige depuis 5 ans </a:t>
            </a:r>
            <a:r>
              <a:rPr lang="fr-FR" b="1" dirty="0" err="1">
                <a:solidFill>
                  <a:srgbClr val="0070C0"/>
                </a:solidFill>
              </a:rPr>
              <a:t>Khépri</a:t>
            </a:r>
            <a:r>
              <a:rPr lang="fr-FR" b="1" dirty="0">
                <a:solidFill>
                  <a:srgbClr val="0070C0"/>
                </a:solidFill>
              </a:rPr>
              <a:t> Santé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, le premier centre en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France de </a:t>
            </a:r>
            <a:r>
              <a:rPr lang="fr-FR" b="1" dirty="0">
                <a:solidFill>
                  <a:srgbClr val="0070C0"/>
                </a:solidFill>
              </a:rPr>
              <a:t>Santé Intégrative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ayant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un </a:t>
            </a:r>
            <a:r>
              <a:rPr lang="fr-FR" b="1" dirty="0" smtClean="0">
                <a:solidFill>
                  <a:srgbClr val="0070C0"/>
                </a:solidFill>
              </a:rPr>
              <a:t>dispositif </a:t>
            </a:r>
            <a:r>
              <a:rPr lang="fr-FR" b="1" dirty="0">
                <a:solidFill>
                  <a:srgbClr val="0070C0"/>
                </a:solidFill>
              </a:rPr>
              <a:t>médical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pour le traitement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non médicamenteux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de la </a:t>
            </a:r>
            <a:r>
              <a:rPr lang="fr-FR" sz="1600" b="1" i="1" u="sng" dirty="0">
                <a:solidFill>
                  <a:schemeClr val="bg2">
                    <a:lumMod val="10000"/>
                  </a:schemeClr>
                </a:solidFill>
              </a:rPr>
              <a:t>douleur chronique et des douleurs </a:t>
            </a:r>
            <a: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  <a:t>liées à </a:t>
            </a:r>
            <a:r>
              <a:rPr lang="fr-FR" sz="1600" b="1" i="1" u="sng" dirty="0">
                <a:solidFill>
                  <a:schemeClr val="bg2">
                    <a:lumMod val="10000"/>
                  </a:schemeClr>
                </a:solidFill>
              </a:rPr>
              <a:t>la </a:t>
            </a:r>
            <a: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  <a:t>fibromyalgie, aux </a:t>
            </a:r>
            <a: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  <a:t>troubles </a:t>
            </a:r>
            <a: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  <a:t>musculo-squelettiques</a:t>
            </a:r>
            <a:b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  <a:t>et </a:t>
            </a:r>
            <a:r>
              <a:rPr lang="fr-FR" sz="1600" b="1" i="1" u="sng" dirty="0">
                <a:solidFill>
                  <a:schemeClr val="bg2">
                    <a:lumMod val="10000"/>
                  </a:schemeClr>
                </a:solidFill>
              </a:rPr>
              <a:t>à </a:t>
            </a:r>
            <a: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  <a:t>la migraine</a:t>
            </a:r>
            <a:r>
              <a:rPr lang="fr-FR" sz="1600" b="1" i="1" u="sng" dirty="0">
                <a:solidFill>
                  <a:schemeClr val="bg2">
                    <a:lumMod val="10000"/>
                  </a:schemeClr>
                </a:solidFill>
              </a:rPr>
              <a:t>, ainsi que pour le </a:t>
            </a:r>
            <a: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  <a:t>traitement d’appoint </a:t>
            </a:r>
            <a:r>
              <a:rPr lang="fr-FR" sz="1600" b="1" i="1" u="sng" dirty="0">
                <a:solidFill>
                  <a:schemeClr val="bg2">
                    <a:lumMod val="10000"/>
                  </a:schemeClr>
                </a:solidFill>
              </a:rPr>
              <a:t>des pathologies mentales comme la dépression, l’anxiété et </a:t>
            </a:r>
            <a: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  <a:t>les troubles </a:t>
            </a:r>
            <a:r>
              <a:rPr lang="fr-FR" sz="1600" b="1" i="1" u="sng" dirty="0">
                <a:solidFill>
                  <a:schemeClr val="bg2">
                    <a:lumMod val="10000"/>
                  </a:schemeClr>
                </a:solidFill>
              </a:rPr>
              <a:t>du sommeil </a:t>
            </a:r>
            <a:r>
              <a:rPr lang="fr-FR" sz="1600" b="1" i="1" u="sng" dirty="0" smtClean="0">
                <a:solidFill>
                  <a:schemeClr val="bg2">
                    <a:lumMod val="10000"/>
                  </a:schemeClr>
                </a:solidFill>
              </a:rPr>
              <a:t>associés.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6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Les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protocoles sont conçus et suivis par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des médecins.</a:t>
            </a:r>
            <a:endParaRPr lang="fr-FR" sz="1600" b="1" dirty="0">
              <a:solidFill>
                <a:schemeClr val="bg2">
                  <a:lumMod val="10000"/>
                </a:schemeClr>
              </a:solidFill>
            </a:endParaRPr>
          </a:p>
          <a:p>
            <a:pPr marL="266700"/>
            <a:endParaRPr lang="fr-FR" sz="1600" b="1" dirty="0">
              <a:solidFill>
                <a:schemeClr val="bg2">
                  <a:lumMod val="10000"/>
                </a:schemeClr>
              </a:solidFill>
            </a:endParaRPr>
          </a:p>
          <a:p>
            <a:pPr marL="266700"/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Sophrologue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, formée aux neurosciences et à la thérapie fréquentielle, elle s’est spécialisée dans </a:t>
            </a:r>
            <a:r>
              <a:rPr lang="fr-FR" sz="1600" b="1" dirty="0">
                <a:solidFill>
                  <a:srgbClr val="33241F"/>
                </a:solidFill>
              </a:rPr>
              <a:t>l’</a:t>
            </a:r>
            <a:r>
              <a:rPr lang="fr-FR" b="1" dirty="0">
                <a:solidFill>
                  <a:srgbClr val="0070C0"/>
                </a:solidFill>
              </a:rPr>
              <a:t>élaboration de programmes personnalisés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et de cures faisant intervenir plusieurs thérapies complémentaires agissant sur le plan physique, mental, émotionnel et énergétique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6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50670" y="6711151"/>
            <a:ext cx="5571245" cy="218521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solidFill>
                  <a:srgbClr val="0070C0"/>
                </a:solidFill>
              </a:rPr>
              <a:t>Vous cherchez </a:t>
            </a:r>
            <a:r>
              <a:rPr lang="fr-FR" sz="1400" b="1" dirty="0" smtClean="0">
                <a:solidFill>
                  <a:srgbClr val="0070C0"/>
                </a:solidFill>
              </a:rPr>
              <a:t>:</a:t>
            </a: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4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400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Des moyens de retrouver votre niveau de 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   vitalité d’avant ?</a:t>
            </a:r>
            <a:br>
              <a:rPr lang="fr-FR" sz="12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- A vous trouver vous-même, à rééquilibrer le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   corps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et l’esprit ? </a:t>
            </a:r>
            <a:endParaRPr lang="fr-FR" sz="12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Evelyne, </a:t>
            </a:r>
            <a:r>
              <a:rPr lang="fr-FR" sz="1400" b="1" dirty="0" smtClean="0">
                <a:solidFill>
                  <a:srgbClr val="0070C0"/>
                </a:solidFill>
              </a:rPr>
              <a:t>vous guide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et vous oriente vers les pratiques qui vous sont le plus adapté à votre situation.</a:t>
            </a:r>
          </a:p>
          <a:p>
            <a:endParaRPr lang="fr-FR" sz="8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400" b="1" dirty="0">
                <a:solidFill>
                  <a:srgbClr val="0070C0"/>
                </a:solidFill>
              </a:rPr>
              <a:t>Elle forme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les coaches et praticiens à s’approprier cette méthode pour le plus</a:t>
            </a:r>
          </a:p>
          <a:p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grand confort de leurs clients et à 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potentialiser leurs </a:t>
            </a:r>
            <a:r>
              <a:rPr lang="fr-FR" sz="1200" b="1" dirty="0">
                <a:solidFill>
                  <a:schemeClr val="bg2">
                    <a:lumMod val="10000"/>
                  </a:schemeClr>
                </a:solidFill>
              </a:rPr>
              <a:t>soins</a:t>
            </a:r>
            <a:r>
              <a:rPr lang="fr-FR" sz="12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04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0" y="6065574"/>
            <a:ext cx="12317167" cy="99162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515" b="1" dirty="0">
              <a:solidFill>
                <a:schemeClr val="bg1"/>
              </a:solidFill>
            </a:endParaRPr>
          </a:p>
        </p:txBody>
      </p:sp>
      <p:pic>
        <p:nvPicPr>
          <p:cNvPr id="5" name="Image 4" descr="C:\Users\PC\Dropbox\01-Sophrokhépri\Marketing et Communication\Cocooning Day\Telethon 7 et 8 décembre\logo VMAP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801" y="5792156"/>
            <a:ext cx="1740940" cy="106584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4165601" y="6065574"/>
            <a:ext cx="4571924" cy="492695"/>
          </a:xfrm>
          <a:prstGeom prst="rect">
            <a:avLst/>
          </a:prstGeom>
          <a:noFill/>
        </p:spPr>
        <p:txBody>
          <a:bodyPr wrap="square" lIns="110231" tIns="55116" rIns="110231" bIns="55116" rtlCol="0">
            <a:spAutoFit/>
          </a:bodyPr>
          <a:lstStyle/>
          <a:p>
            <a:pPr algn="ctr"/>
            <a:r>
              <a:rPr lang="fr-FR" sz="1239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1239" b="1" dirty="0">
                <a:solidFill>
                  <a:schemeClr val="bg1"/>
                </a:solidFill>
              </a:rPr>
            </a:br>
            <a:r>
              <a:rPr lang="fr-FR" sz="1239" b="1" dirty="0">
                <a:solidFill>
                  <a:schemeClr val="bg1"/>
                </a:solidFill>
              </a:rPr>
              <a:t>94130 Nogent-sur-Marne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-57582"/>
            <a:ext cx="7534451" cy="15112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86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7424596" y="-1"/>
            <a:ext cx="4668666" cy="1652051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928" b="1" dirty="0" smtClean="0">
                <a:solidFill>
                  <a:schemeClr val="bg1"/>
                </a:solidFill>
              </a:rPr>
              <a:t>Coordination de soins en thérapies complémentaires</a:t>
            </a:r>
            <a:endParaRPr lang="fr-FR" sz="1928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5185" y="1025426"/>
            <a:ext cx="3379283" cy="626625"/>
          </a:xfrm>
          <a:prstGeom prst="rect">
            <a:avLst/>
          </a:prstGeom>
          <a:noFill/>
        </p:spPr>
        <p:txBody>
          <a:bodyPr wrap="square" lIns="116946" tIns="58473" rIns="116946" bIns="5847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203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015437" y="305346"/>
            <a:ext cx="3173180" cy="1259800"/>
          </a:xfrm>
          <a:prstGeom prst="rect">
            <a:avLst/>
          </a:prstGeom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53" b="1" dirty="0">
                <a:solidFill>
                  <a:srgbClr val="0070C0"/>
                </a:solidFill>
              </a:rPr>
              <a:t>Espace de Santé intégrative</a:t>
            </a:r>
          </a:p>
          <a:p>
            <a:pPr algn="r"/>
            <a:r>
              <a:rPr lang="fr-FR" sz="1653" b="1" dirty="0" smtClean="0">
                <a:solidFill>
                  <a:srgbClr val="0070C0"/>
                </a:solidFill>
              </a:rPr>
              <a:t>&amp; Thérapie complémentaire</a:t>
            </a:r>
            <a:endParaRPr lang="fr-FR" sz="1653" b="1" dirty="0">
              <a:solidFill>
                <a:srgbClr val="0070C0"/>
              </a:solidFill>
            </a:endParaRPr>
          </a:p>
          <a:p>
            <a:pPr algn="r"/>
            <a:endParaRPr lang="fr-FR" sz="1102" b="1" dirty="0">
              <a:solidFill>
                <a:srgbClr val="0085B0"/>
              </a:solidFill>
            </a:endParaRPr>
          </a:p>
          <a:p>
            <a:pPr algn="r"/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Coordination de soins</a:t>
            </a:r>
            <a:br>
              <a:rPr lang="fr-FR" sz="1653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 &amp; </a:t>
            </a:r>
            <a:r>
              <a:rPr lang="fr-FR" sz="1653" b="1" dirty="0" smtClean="0">
                <a:solidFill>
                  <a:schemeClr val="bg2">
                    <a:lumMod val="50000"/>
                  </a:schemeClr>
                </a:solidFill>
              </a:rPr>
              <a:t>Thérapie </a:t>
            </a:r>
            <a:r>
              <a:rPr lang="fr-FR" sz="1653" b="1" dirty="0">
                <a:solidFill>
                  <a:schemeClr val="bg2">
                    <a:lumMod val="50000"/>
                  </a:schemeClr>
                </a:solidFill>
              </a:rPr>
              <a:t>Fréquentielle</a:t>
            </a:r>
            <a:r>
              <a:rPr lang="fr-FR" sz="1653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r-FR" sz="1653" b="1" dirty="0">
                <a:solidFill>
                  <a:schemeClr val="bg2">
                    <a:lumMod val="25000"/>
                  </a:schemeClr>
                </a:solidFill>
              </a:rPr>
            </a:br>
            <a:endParaRPr lang="fr-FR" sz="1653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43" y="161330"/>
            <a:ext cx="3637194" cy="762381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730286" y="1939406"/>
            <a:ext cx="5251414" cy="307776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Vous cherchez </a:t>
            </a:r>
            <a:r>
              <a:rPr lang="fr-FR" b="1" dirty="0" smtClean="0">
                <a:solidFill>
                  <a:srgbClr val="0070C0"/>
                </a:solidFill>
              </a:rPr>
              <a:t>:</a:t>
            </a:r>
            <a:r>
              <a:rPr lang="fr-FR" b="1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b="1" dirty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Des moyens de retrouver votre niveau de </a:t>
            </a:r>
            <a:br>
              <a:rPr lang="fr-FR" sz="16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   vitalité d’avant ?</a:t>
            </a:r>
            <a:br>
              <a:rPr lang="fr-FR" sz="1600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- A vous trouver vous-même, à rééquilibrer le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   corps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et l’esprit ? </a:t>
            </a:r>
            <a:endParaRPr lang="fr-FR" sz="16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Evelyne, </a:t>
            </a:r>
            <a:r>
              <a:rPr lang="fr-FR" b="1" dirty="0" smtClean="0">
                <a:solidFill>
                  <a:srgbClr val="0070C0"/>
                </a:solidFill>
              </a:rPr>
              <a:t>vous guide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et vous oriente vers les pratiques qui vous sont le plus adapté à votre situation.</a:t>
            </a:r>
          </a:p>
          <a:p>
            <a:endParaRPr lang="fr-FR" sz="10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b="1" dirty="0">
                <a:solidFill>
                  <a:srgbClr val="0070C0"/>
                </a:solidFill>
              </a:rPr>
              <a:t>Elle forme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les coaches et praticiens à s’approprier cette méthode pour le plus</a:t>
            </a:r>
          </a:p>
          <a:p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grand confort de leurs clients et à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potentialiser leurs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soins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fr-FR" sz="16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223000" y="1939407"/>
            <a:ext cx="5588000" cy="366254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Elle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vous apprend comment la thérapie par bio résonance portative peut répondre à toutes vos questions de santé. Vous découvrirez tous les </a:t>
            </a:r>
            <a:r>
              <a:rPr lang="fr-FR" b="1" dirty="0">
                <a:solidFill>
                  <a:srgbClr val="0070C0"/>
                </a:solidFill>
              </a:rPr>
              <a:t>bénéfices et le fonctionnement d’une technologie innovante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donnant accès au champ d'information.</a:t>
            </a:r>
          </a:p>
          <a:p>
            <a:endParaRPr lang="fr-FR" sz="16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technologie disruptive capable de potentialiser toutes les pratiques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de médecine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douce et d’en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augmenter l’efficience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, permet de </a:t>
            </a:r>
            <a:r>
              <a:rPr lang="fr-FR" b="1" dirty="0">
                <a:solidFill>
                  <a:srgbClr val="0070C0"/>
                </a:solidFill>
              </a:rPr>
              <a:t>se prémunir </a:t>
            </a:r>
            <a:r>
              <a:rPr lang="fr-FR" b="1" dirty="0" smtClean="0">
                <a:solidFill>
                  <a:srgbClr val="0070C0"/>
                </a:solidFill>
              </a:rPr>
              <a:t>de nombreuses </a:t>
            </a:r>
            <a:r>
              <a:rPr lang="fr-FR" b="1" dirty="0">
                <a:solidFill>
                  <a:srgbClr val="0070C0"/>
                </a:solidFill>
              </a:rPr>
              <a:t>pathologies</a:t>
            </a:r>
            <a:r>
              <a:rPr lang="fr-FR" b="1" dirty="0" smtClean="0">
                <a:solidFill>
                  <a:srgbClr val="0070C0"/>
                </a:solidFill>
              </a:rPr>
              <a:t>.</a:t>
            </a:r>
          </a:p>
          <a:p>
            <a:endParaRPr lang="fr-FR" sz="1600" b="1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Cette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pratique est </a:t>
            </a:r>
            <a:r>
              <a:rPr lang="fr-FR" b="1" dirty="0">
                <a:solidFill>
                  <a:srgbClr val="0070C0"/>
                </a:solidFill>
              </a:rPr>
              <a:t>très prometteuse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e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période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de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convalescence, phase de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récupération et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de reconstruction suite à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un évènement </a:t>
            </a:r>
            <a:r>
              <a:rPr lang="fr-FR" sz="1600" b="1" dirty="0" err="1">
                <a:solidFill>
                  <a:schemeClr val="bg2">
                    <a:lumMod val="10000"/>
                  </a:schemeClr>
                </a:solidFill>
              </a:rPr>
              <a:t>traumatogène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, une 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opération, une 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longue maladie, une grossesse ou un </a:t>
            </a:r>
            <a:r>
              <a:rPr lang="fr-FR" sz="1600" b="1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600" b="1" dirty="0">
                <a:solidFill>
                  <a:schemeClr val="bg2">
                    <a:lumMod val="10000"/>
                  </a:schemeClr>
                </a:solidFill>
              </a:rPr>
              <a:t> out</a:t>
            </a:r>
            <a:r>
              <a:rPr lang="fr-FR" sz="16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250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161</Words>
  <Application>Microsoft Office PowerPoint</Application>
  <PresentationFormat>Grand écran</PresentationFormat>
  <Paragraphs>32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</cp:revision>
  <dcterms:created xsi:type="dcterms:W3CDTF">2020-10-20T17:41:29Z</dcterms:created>
  <dcterms:modified xsi:type="dcterms:W3CDTF">2020-10-20T17:43:23Z</dcterms:modified>
</cp:coreProperties>
</file>