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A8A8A8"/>
    <a:srgbClr val="C4BD97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72" d="100"/>
          <a:sy n="72" d="100"/>
        </p:scale>
        <p:origin x="1308" y="-30"/>
      </p:cViewPr>
      <p:guideLst>
        <p:guide orient="horz" pos="1134"/>
        <p:guide pos="2382"/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contact@kheprisante.fr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330153" y="1548383"/>
            <a:ext cx="2040607" cy="4815981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42246"/>
            <a:ext cx="5354799" cy="325187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Vie </a:t>
            </a:r>
            <a:r>
              <a:rPr lang="fr-FR" sz="1400" b="1" dirty="0">
                <a:solidFill>
                  <a:srgbClr val="0085B0"/>
                </a:solidFill>
              </a:rPr>
              <a:t>professionnelle  - </a:t>
            </a:r>
            <a:r>
              <a:rPr lang="fr-FR" sz="1400" b="1" dirty="0" smtClean="0">
                <a:solidFill>
                  <a:srgbClr val="0085B0"/>
                </a:solidFill>
              </a:rPr>
              <a:t>Familles </a:t>
            </a:r>
            <a:r>
              <a:rPr lang="fr-FR" sz="1400" b="1" dirty="0">
                <a:solidFill>
                  <a:srgbClr val="0085B0"/>
                </a:solidFill>
              </a:rPr>
              <a:t>-  </a:t>
            </a:r>
            <a:r>
              <a:rPr lang="fr-FR" sz="1400" b="1" dirty="0" smtClean="0">
                <a:solidFill>
                  <a:srgbClr val="0085B0"/>
                </a:solidFill>
              </a:rPr>
              <a:t>Couples - Adolescents - Enfants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330153" y="1548383"/>
            <a:ext cx="2034448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Q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ualité de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V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ie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ravail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Sommeil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330154" y="4587991"/>
            <a:ext cx="2034449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Envahissant du Développement (dont autisme)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et des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apprentissages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Souffrance scolaire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330154" y="3990402"/>
            <a:ext cx="2034450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Surdouance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Adulte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330154" y="5787076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Allergies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Addictions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- Phobies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330153" y="3560775"/>
            <a:ext cx="2034449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Stress 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30153" y="2962250"/>
            <a:ext cx="2034449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&amp; maladies chroniques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Acouphènes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330153" y="2315919"/>
            <a:ext cx="2034449" cy="6463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Maternité </a:t>
            </a: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Périnatalité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Parentalité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1" y="757294"/>
            <a:ext cx="2453919" cy="409879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1457944" y="3731691"/>
            <a:ext cx="1872209" cy="2497212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/>
            </a:r>
            <a:br>
              <a:rPr lang="fr-FR" sz="1100" dirty="0" smtClean="0">
                <a:solidFill>
                  <a:srgbClr val="0085B0"/>
                </a:solidFill>
              </a:rPr>
            </a:br>
            <a:r>
              <a:rPr lang="fr-FR" sz="1100" dirty="0" smtClean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Bilan de compétences professionnel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______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 smtClean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Entretien de 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coordination de soins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Sur rendez-vous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01 84 25 22 87</a:t>
            </a: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</p:txBody>
      </p:sp>
      <p:pic>
        <p:nvPicPr>
          <p:cNvPr id="3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81" y="1548383"/>
            <a:ext cx="3339434" cy="218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77" y="3731691"/>
            <a:ext cx="1462722" cy="27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3329603" y="5354315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alimentaires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9280" y="6228903"/>
            <a:ext cx="5373444" cy="720080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2538065" y="180231"/>
            <a:ext cx="2664296" cy="72008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b="1" dirty="0">
                <a:solidFill>
                  <a:schemeClr val="bg1"/>
                </a:solidFill>
              </a:rPr>
              <a:t>Espace de Santé intégrative</a:t>
            </a:r>
          </a:p>
          <a:p>
            <a:pPr algn="r"/>
            <a:r>
              <a:rPr lang="fr-FR" sz="1200" b="1" dirty="0">
                <a:solidFill>
                  <a:schemeClr val="bg1"/>
                </a:solidFill>
              </a:rPr>
              <a:t>&amp; </a:t>
            </a:r>
            <a:r>
              <a:rPr lang="fr-FR" sz="1200" b="1" dirty="0" smtClean="0">
                <a:solidFill>
                  <a:schemeClr val="bg1"/>
                </a:solidFill>
              </a:rPr>
              <a:t>Thérapies </a:t>
            </a:r>
            <a:r>
              <a:rPr lang="fr-FR" sz="1200" b="1" dirty="0">
                <a:solidFill>
                  <a:schemeClr val="bg1"/>
                </a:solidFill>
              </a:rPr>
              <a:t>complémentaires</a:t>
            </a:r>
          </a:p>
          <a:p>
            <a:pPr algn="r"/>
            <a:endParaRPr lang="fr-FR" sz="800" b="1" dirty="0">
              <a:solidFill>
                <a:schemeClr val="bg1"/>
              </a:solidFill>
            </a:endParaRPr>
          </a:p>
          <a:p>
            <a:pPr algn="r"/>
            <a:r>
              <a:rPr lang="fr-FR" sz="1200" b="1" dirty="0">
                <a:solidFill>
                  <a:schemeClr val="bg1"/>
                </a:solidFill>
              </a:rPr>
              <a:t>Coordination de soins &amp; </a:t>
            </a:r>
            <a:r>
              <a:rPr lang="fr-FR" sz="1200" b="1" dirty="0" err="1">
                <a:solidFill>
                  <a:schemeClr val="bg1"/>
                </a:solidFill>
              </a:rPr>
              <a:t>Neurothérapie</a:t>
            </a:r>
            <a:endParaRPr lang="fr-FR" sz="1200" b="1" dirty="0">
              <a:solidFill>
                <a:schemeClr val="bg1"/>
              </a:solidFill>
            </a:endParaRPr>
          </a:p>
        </p:txBody>
      </p:sp>
      <p:pic>
        <p:nvPicPr>
          <p:cNvPr id="23" name="Image 2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72" y="6311361"/>
            <a:ext cx="1003073" cy="565392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418" y="6300911"/>
            <a:ext cx="1144711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" descr="LogoParisEst v2 rvb 200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-28195"/>
          <a:stretch>
            <a:fillRect/>
          </a:stretch>
        </p:blipFill>
        <p:spPr bwMode="auto">
          <a:xfrm>
            <a:off x="3279640" y="6262064"/>
            <a:ext cx="1922721" cy="640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2" name="ZoneTexte 31"/>
          <p:cNvSpPr txBox="1"/>
          <p:nvPr/>
        </p:nvSpPr>
        <p:spPr>
          <a:xfrm>
            <a:off x="449833" y="7051638"/>
            <a:ext cx="2445436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err="1" smtClean="0"/>
              <a:t>Khépri</a:t>
            </a:r>
            <a:r>
              <a:rPr lang="fr-FR" sz="900" dirty="0" smtClean="0"/>
              <a:t> Santé </a:t>
            </a:r>
            <a:r>
              <a:rPr lang="fr-FR" sz="900" dirty="0" smtClean="0"/>
              <a:t>- 188 </a:t>
            </a:r>
            <a:r>
              <a:rPr lang="fr-FR" sz="900" dirty="0"/>
              <a:t>Grande Rue Charles de Gaulle 94130 </a:t>
            </a:r>
            <a:r>
              <a:rPr lang="fr-FR" sz="900" dirty="0" smtClean="0"/>
              <a:t>Nogent-sur-Marne</a:t>
            </a:r>
            <a:endParaRPr lang="fr-FR" sz="900" dirty="0"/>
          </a:p>
        </p:txBody>
      </p:sp>
      <p:sp>
        <p:nvSpPr>
          <p:cNvPr id="33" name="ZoneTexte 32"/>
          <p:cNvSpPr txBox="1"/>
          <p:nvPr/>
        </p:nvSpPr>
        <p:spPr>
          <a:xfrm>
            <a:off x="3058237" y="7049566"/>
            <a:ext cx="1987863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err="1" smtClean="0"/>
              <a:t>Khépri</a:t>
            </a:r>
            <a:r>
              <a:rPr lang="fr-FR" sz="900" dirty="0" smtClean="0"/>
              <a:t> Santé - 36 rue des Fermes 77700 Chessy</a:t>
            </a: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322042" y="151655"/>
            <a:ext cx="2880320" cy="72008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b="1" dirty="0">
                <a:solidFill>
                  <a:srgbClr val="0085B0"/>
                </a:solidFill>
              </a:rPr>
              <a:t>Espace de Santé intégrative</a:t>
            </a:r>
          </a:p>
          <a:p>
            <a:pPr algn="r"/>
            <a:r>
              <a:rPr lang="fr-FR" sz="1200" b="1" dirty="0">
                <a:solidFill>
                  <a:srgbClr val="0085B0"/>
                </a:solidFill>
              </a:rPr>
              <a:t>&amp; Thérapies complémentaires</a:t>
            </a:r>
          </a:p>
          <a:p>
            <a:pPr algn="r"/>
            <a:endParaRPr lang="fr-FR" sz="800" b="1" dirty="0">
              <a:solidFill>
                <a:srgbClr val="0085B0"/>
              </a:solidFill>
            </a:endParaRPr>
          </a:p>
          <a:p>
            <a:pPr algn="r"/>
            <a:r>
              <a:rPr lang="fr-FR" sz="1200" b="1" dirty="0">
                <a:solidFill>
                  <a:srgbClr val="0085B0"/>
                </a:solidFill>
              </a:rPr>
              <a:t>Coordination de soins &amp; </a:t>
            </a:r>
            <a:r>
              <a:rPr lang="fr-FR" sz="1200" b="1" dirty="0" err="1">
                <a:solidFill>
                  <a:srgbClr val="0085B0"/>
                </a:solidFill>
              </a:rPr>
              <a:t>Neurothérapie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619590"/>
            <a:ext cx="2445436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err="1" smtClean="0"/>
              <a:t>Khépri</a:t>
            </a:r>
            <a:r>
              <a:rPr lang="fr-FR" sz="900" dirty="0" smtClean="0"/>
              <a:t> Santé </a:t>
            </a:r>
            <a:r>
              <a:rPr lang="fr-FR" sz="900" dirty="0" smtClean="0"/>
              <a:t>- 188 </a:t>
            </a:r>
            <a:r>
              <a:rPr lang="fr-FR" sz="900" dirty="0"/>
              <a:t>Grande Rue Charles de Gaulle 94130 </a:t>
            </a:r>
            <a:r>
              <a:rPr lang="fr-FR" sz="900" dirty="0" smtClean="0"/>
              <a:t>Nogent-sur-Marne</a:t>
            </a:r>
            <a:endParaRPr lang="fr-FR" sz="900" dirty="0"/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3856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en santé intégrative?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1908423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836415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Centre vous propose des accompagnements spécifiques qui combinent plusieurs soins compatibles. Quelle que soit votre demande, d’ordre </a:t>
            </a:r>
            <a:r>
              <a:rPr lang="fr-FR" dirty="0" smtClean="0"/>
              <a:t>familial </a:t>
            </a:r>
            <a:r>
              <a:rPr lang="fr-FR" dirty="0"/>
              <a:t>ou professionnel,</a:t>
            </a:r>
            <a:r>
              <a:rPr lang="fr-FR" b="1" dirty="0"/>
              <a:t> </a:t>
            </a:r>
            <a:r>
              <a:rPr lang="fr-FR" dirty="0" smtClean="0"/>
              <a:t>nous vous guiderons dans le choix des pratiques qui vous seront les plus appropriées.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3676" y="5220791"/>
            <a:ext cx="4816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Aromathérapie, Chiropraxie, EFT, EMDR, </a:t>
            </a:r>
            <a:r>
              <a:rPr lang="fr-FR" dirty="0" smtClean="0"/>
              <a:t>Hypnose</a:t>
            </a:r>
            <a:r>
              <a:rPr lang="fr-FR" dirty="0"/>
              <a:t>, Iridologie, Massage bien-être, Méditation, Naturopathie, Ostéopathie, Phytothérapie, Podologie-pédicure, Psychothérapie, Réflexologie plantaire, Remédiation cognitive, Sophrologie, tests d’évaluation psychologiques…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62579" y="6084887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564607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751013"/>
            <a:ext cx="2494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souhaitez être guidé, consultez un de nos éducateurs santé</a:t>
            </a:r>
          </a:p>
          <a:p>
            <a:pPr algn="ctr"/>
            <a:r>
              <a:rPr lang="fr-FR" dirty="0" smtClean="0"/>
              <a:t>pour un entretien d’orientation</a:t>
            </a:r>
          </a:p>
          <a:p>
            <a:pPr algn="ctr"/>
            <a:r>
              <a:rPr lang="fr-FR" dirty="0" smtClean="0"/>
              <a:t>vers le praticien qu’il vous faut.</a:t>
            </a:r>
          </a:p>
          <a:p>
            <a:pPr algn="ctr"/>
            <a:r>
              <a:rPr lang="fr-FR" b="1" dirty="0" smtClean="0"/>
              <a:t>Appelez le 01 84 25 22 87</a:t>
            </a:r>
          </a:p>
        </p:txBody>
      </p:sp>
      <p:pic>
        <p:nvPicPr>
          <p:cNvPr id="1026" name="Picture 2" descr="logo kheprisante+accroche 5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9" y="549527"/>
            <a:ext cx="2580351" cy="85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841043" y="1224709"/>
            <a:ext cx="4554290" cy="0"/>
          </a:xfrm>
          <a:prstGeom prst="line">
            <a:avLst/>
          </a:prstGeom>
          <a:ln w="19050">
            <a:solidFill>
              <a:srgbClr val="A8A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930908" y="1030884"/>
            <a:ext cx="4428060" cy="8618"/>
          </a:xfrm>
          <a:prstGeom prst="line">
            <a:avLst/>
          </a:prstGeom>
          <a:ln w="19050">
            <a:solidFill>
              <a:srgbClr val="A8A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496393" y="983352"/>
            <a:ext cx="1463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A8A8A8"/>
                </a:solidFill>
              </a:rPr>
              <a:t>www.kheprisante.fr</a:t>
            </a:r>
            <a:endParaRPr lang="fr-FR" b="1" dirty="0">
              <a:solidFill>
                <a:srgbClr val="A8A8A8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942582" y="6615447"/>
            <a:ext cx="1987863" cy="450160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err="1" smtClean="0"/>
              <a:t>Khépri</a:t>
            </a:r>
            <a:r>
              <a:rPr lang="fr-FR" sz="900" dirty="0" smtClean="0"/>
              <a:t> Santé - 36 rue des Fermes 77700 Chessy</a:t>
            </a:r>
          </a:p>
          <a:p>
            <a:pPr algn="r"/>
            <a:r>
              <a:rPr lang="fr-FR" sz="600" dirty="0" smtClean="0"/>
              <a:t>Ne </a:t>
            </a:r>
            <a:r>
              <a:rPr lang="fr-FR" sz="600" dirty="0"/>
              <a:t>pas jeter sur la voie Publique.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43527" y="7020991"/>
            <a:ext cx="4842810" cy="2193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 smtClean="0"/>
              <a:t>01 </a:t>
            </a:r>
            <a:r>
              <a:rPr lang="fr-FR" sz="900" b="1" dirty="0" smtClean="0"/>
              <a:t>84 25 22 87- </a:t>
            </a:r>
            <a:r>
              <a:rPr lang="fr-FR" sz="900" b="1" dirty="0" smtClean="0">
                <a:solidFill>
                  <a:srgbClr val="0085B0"/>
                </a:solidFill>
                <a:hlinkClick r:id="rId5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17612</TotalTime>
  <Words>305</Words>
  <Application>Microsoft Office PowerPoint</Application>
  <PresentationFormat>Personnalisé</PresentationFormat>
  <Paragraphs>57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176</cp:revision>
  <cp:lastPrinted>2017-10-17T14:00:26Z</cp:lastPrinted>
  <dcterms:created xsi:type="dcterms:W3CDTF">2015-06-22T10:33:01Z</dcterms:created>
  <dcterms:modified xsi:type="dcterms:W3CDTF">2019-11-21T08:20:21Z</dcterms:modified>
</cp:coreProperties>
</file>