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762" y="-120"/>
      </p:cViewPr>
      <p:guideLst>
        <p:guide orient="horz" pos="804"/>
        <p:guide orient="horz" pos="1690"/>
        <p:guide pos="335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22/12/2016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51213" y="850900"/>
            <a:ext cx="32369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51213" y="850900"/>
            <a:ext cx="3236912" cy="22971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linstantbreak.com/book-online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0231" y="233809"/>
            <a:ext cx="7200800" cy="4968552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" y="-1384"/>
            <a:ext cx="7561263" cy="869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276575" y="1634931"/>
            <a:ext cx="374441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cs typeface="Arial"/>
              </a:rPr>
              <a:t>O</a:t>
            </a:r>
            <a:r>
              <a:rPr lang="fr-FR" dirty="0" smtClean="0">
                <a:solidFill>
                  <a:srgbClr val="000000"/>
                </a:solidFill>
                <a:cs typeface="Arial"/>
              </a:rPr>
              <a:t>ffrez-vous un break bien-être à votre pause déjeuner</a:t>
            </a:r>
            <a:endParaRPr lang="fr-FR" dirty="0">
              <a:cs typeface="Arial"/>
            </a:endParaRPr>
          </a:p>
          <a:p>
            <a:pPr algn="ctr"/>
            <a:r>
              <a:rPr lang="fr-FR" b="1" dirty="0">
                <a:cs typeface="Century Gothic"/>
              </a:rPr>
              <a:t>3</a:t>
            </a:r>
            <a:r>
              <a:rPr lang="fr-FR" b="1" dirty="0" smtClean="0">
                <a:cs typeface="Century Gothic"/>
              </a:rPr>
              <a:t> ateliers au </a:t>
            </a:r>
            <a:r>
              <a:rPr lang="fr-FR" b="1" dirty="0">
                <a:cs typeface="Century Gothic"/>
              </a:rPr>
              <a:t>choix </a:t>
            </a:r>
            <a:r>
              <a:rPr lang="fr-FR" b="1" dirty="0" smtClean="0">
                <a:cs typeface="Century Gothic"/>
              </a:rPr>
              <a:t>dont 1 atelier collectif</a:t>
            </a:r>
          </a:p>
        </p:txBody>
      </p:sp>
      <p:pic>
        <p:nvPicPr>
          <p:cNvPr id="17" name="Picture 2" descr="C:\Users\Dell\Dropbox\Sophrokhépri\Marketing et Communication\Entreprises\Instant Break\54840a_d1f95b77ad5045cc84caa0bc0119ace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1"/>
          <a:stretch/>
        </p:blipFill>
        <p:spPr bwMode="auto">
          <a:xfrm>
            <a:off x="396255" y="0"/>
            <a:ext cx="1656184" cy="9472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798" y="118369"/>
            <a:ext cx="2097757" cy="66983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ZoneTexte 6"/>
          <p:cNvSpPr txBox="1"/>
          <p:nvPr/>
        </p:nvSpPr>
        <p:spPr>
          <a:xfrm>
            <a:off x="2916535" y="905123"/>
            <a:ext cx="446449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600" b="1" dirty="0" smtClean="0">
                <a:cs typeface="Arial"/>
              </a:rPr>
              <a:t>Prochains </a:t>
            </a:r>
            <a:r>
              <a:rPr lang="fr-FR" sz="1600" b="1" dirty="0" smtClean="0">
                <a:cs typeface="Arial"/>
              </a:rPr>
              <a:t>Instant </a:t>
            </a:r>
            <a:r>
              <a:rPr lang="fr-FR" sz="1600" b="1" dirty="0" smtClean="0">
                <a:cs typeface="Arial"/>
              </a:rPr>
              <a:t>Break de 17H à 21H </a:t>
            </a:r>
            <a:endParaRPr lang="fr-FR" sz="1600" b="1" dirty="0" smtClean="0">
              <a:cs typeface="Arial"/>
            </a:endParaRPr>
          </a:p>
          <a:p>
            <a:pPr algn="ctr"/>
            <a:r>
              <a:rPr lang="fr-FR" sz="1600" b="1" dirty="0" smtClean="0"/>
              <a:t>16 mars, 18 mai, 29 juin 2017</a:t>
            </a:r>
            <a:endParaRPr lang="fr-FR" sz="1600" b="1" dirty="0" smtClean="0"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60511" y="3834209"/>
            <a:ext cx="652929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b="1" dirty="0" smtClean="0">
                <a:cs typeface="Century Gothic"/>
              </a:rPr>
              <a:t> </a:t>
            </a:r>
            <a:r>
              <a:rPr lang="fr-FR" dirty="0" smtClean="0">
                <a:cs typeface="Trebuchet MS"/>
              </a:rPr>
              <a:t>Places </a:t>
            </a:r>
            <a:r>
              <a:rPr lang="fr-FR" dirty="0">
                <a:cs typeface="Trebuchet MS"/>
              </a:rPr>
              <a:t>limitées – Réservation obligatoire</a:t>
            </a:r>
          </a:p>
          <a:p>
            <a:pPr algn="ctr"/>
            <a:r>
              <a:rPr lang="fr-FR" b="1" dirty="0">
                <a:cs typeface="Lobster Two"/>
              </a:rPr>
              <a:t>Tarif</a:t>
            </a:r>
            <a:r>
              <a:rPr lang="fr-FR" dirty="0">
                <a:cs typeface="Lobster Two"/>
              </a:rPr>
              <a:t> : 1</a:t>
            </a:r>
            <a:r>
              <a:rPr lang="fr-FR" dirty="0" smtClean="0">
                <a:cs typeface="Lobster Two"/>
              </a:rPr>
              <a:t>0 € par atelier (inscription à 3 ateliers maximum par personne)</a:t>
            </a:r>
          </a:p>
          <a:p>
            <a:pPr algn="ctr"/>
            <a:r>
              <a:rPr lang="fr-FR" b="1" dirty="0" smtClean="0">
                <a:cs typeface="Century Gothic"/>
              </a:rPr>
              <a:t>Tous les détails et paiement </a:t>
            </a:r>
            <a:r>
              <a:rPr lang="fr-FR" b="1" dirty="0">
                <a:cs typeface="Century Gothic"/>
              </a:rPr>
              <a:t>en </a:t>
            </a:r>
            <a:r>
              <a:rPr lang="fr-FR" b="1" dirty="0" smtClean="0">
                <a:cs typeface="Century Gothic"/>
              </a:rPr>
              <a:t>ligne sur </a:t>
            </a:r>
            <a:r>
              <a:rPr lang="fr-FR" b="1" dirty="0">
                <a:cs typeface="Century Gothic"/>
                <a:hlinkClick r:id="rId5"/>
              </a:rPr>
              <a:t>http://</a:t>
            </a:r>
            <a:r>
              <a:rPr lang="fr-FR" b="1" dirty="0" smtClean="0">
                <a:cs typeface="Century Gothic"/>
                <a:hlinkClick r:id="rId5"/>
              </a:rPr>
              <a:t>www.linstantbreak.com/book-online</a:t>
            </a:r>
            <a:endParaRPr lang="fr-FR" b="1" dirty="0" smtClean="0">
              <a:cs typeface="Century Gothic"/>
            </a:endParaRPr>
          </a:p>
          <a:p>
            <a:pPr algn="ctr"/>
            <a:r>
              <a:rPr lang="fr-FR" b="1" dirty="0" smtClean="0">
                <a:cs typeface="Century Gothic"/>
              </a:rPr>
              <a:t>Pour </a:t>
            </a:r>
            <a:r>
              <a:rPr lang="fr-FR" b="1" dirty="0">
                <a:cs typeface="Century Gothic"/>
              </a:rPr>
              <a:t>plus d’informations </a:t>
            </a:r>
            <a:r>
              <a:rPr lang="fr-FR" dirty="0" smtClean="0">
                <a:cs typeface="Arial"/>
              </a:rPr>
              <a:t>appelez </a:t>
            </a:r>
            <a:r>
              <a:rPr lang="fr-FR" dirty="0">
                <a:cs typeface="Arial"/>
              </a:rPr>
              <a:t>Betty </a:t>
            </a:r>
            <a:r>
              <a:rPr lang="fr-FR" dirty="0" smtClean="0">
                <a:cs typeface="Arial"/>
              </a:rPr>
              <a:t>d’Alchimie Divine </a:t>
            </a:r>
            <a:r>
              <a:rPr lang="fr-FR" b="1" dirty="0">
                <a:cs typeface="Trebuchet MS"/>
              </a:rPr>
              <a:t>07 55 79 22 </a:t>
            </a:r>
            <a:r>
              <a:rPr lang="fr-FR" b="1" dirty="0" smtClean="0">
                <a:cs typeface="Trebuchet MS"/>
              </a:rPr>
              <a:t>34</a:t>
            </a:r>
            <a:endParaRPr lang="fr-FR" b="1" dirty="0">
              <a:cs typeface="Trebuchet M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0230" y="2541116"/>
            <a:ext cx="511256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cs typeface="Arial" panose="020B0604020202020204" pitchFamily="34" charset="0"/>
              </a:rPr>
              <a:t>Faites votre « Instant Break » parmi les pratiques proposées ce jour-là :</a:t>
            </a:r>
          </a:p>
          <a:p>
            <a:pPr algn="ctr"/>
            <a:r>
              <a:rPr lang="fr-FR" sz="1100" dirty="0" smtClean="0">
                <a:cs typeface="Arial" panose="020B0604020202020204" pitchFamily="34" charset="0"/>
              </a:rPr>
              <a:t>(massages assis, étiopathie, sophrologie, Access Bars, automassage  en groupe)</a:t>
            </a:r>
          </a:p>
          <a:p>
            <a:pPr algn="ctr"/>
            <a:endParaRPr lang="fr-FR" sz="800" dirty="0" smtClean="0">
              <a:cs typeface="Arial" panose="020B0604020202020204" pitchFamily="34" charset="0"/>
            </a:endParaRPr>
          </a:p>
          <a:p>
            <a:pPr algn="ctr"/>
            <a:r>
              <a:rPr lang="fr-FR" b="1" dirty="0">
                <a:cs typeface="Arial"/>
              </a:rPr>
              <a:t>D</a:t>
            </a:r>
            <a:r>
              <a:rPr lang="fr-FR" b="1" dirty="0" smtClean="0">
                <a:cs typeface="Arial"/>
              </a:rPr>
              <a:t>écouvrez</a:t>
            </a:r>
            <a:r>
              <a:rPr lang="fr-FR" b="1" dirty="0">
                <a:cs typeface="Arial"/>
              </a:rPr>
              <a:t>, grâce à ce temps de pause </a:t>
            </a:r>
            <a:endParaRPr lang="fr-FR" b="1" dirty="0" smtClean="0">
              <a:cs typeface="Arial"/>
            </a:endParaRPr>
          </a:p>
          <a:p>
            <a:pPr algn="ctr"/>
            <a:r>
              <a:rPr lang="fr-FR" b="1" dirty="0" smtClean="0">
                <a:cs typeface="Arial"/>
              </a:rPr>
              <a:t>des</a:t>
            </a:r>
            <a:r>
              <a:rPr lang="fr-FR" dirty="0" smtClean="0">
                <a:cs typeface="Arial"/>
              </a:rPr>
              <a:t> </a:t>
            </a:r>
            <a:r>
              <a:rPr lang="fr-FR" b="1" dirty="0">
                <a:cs typeface="Arial"/>
              </a:rPr>
              <a:t>méthodes</a:t>
            </a:r>
            <a:r>
              <a:rPr lang="fr-FR" dirty="0">
                <a:cs typeface="Arial"/>
              </a:rPr>
              <a:t> </a:t>
            </a:r>
            <a:r>
              <a:rPr lang="fr-FR" b="1" dirty="0" smtClean="0">
                <a:cs typeface="Arial"/>
              </a:rPr>
              <a:t>à vous approprier</a:t>
            </a:r>
            <a:r>
              <a:rPr lang="fr-FR" b="1" dirty="0">
                <a:cs typeface="Arial"/>
              </a:rPr>
              <a:t> pour décompresser </a:t>
            </a:r>
          </a:p>
        </p:txBody>
      </p:sp>
      <p:pic>
        <p:nvPicPr>
          <p:cNvPr id="19" name="Picture 2" descr="C:\Users\Dell\Dropbox\stagiaires\Huixin\Cocooning Day\logo Alchimie-Divin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81" y="3906217"/>
            <a:ext cx="799678" cy="713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180231" y="4749264"/>
            <a:ext cx="7200800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100" b="1" dirty="0" smtClean="0">
                <a:cs typeface="Trebuchet MS"/>
              </a:rPr>
              <a:t>Lieu : Centre </a:t>
            </a:r>
            <a:r>
              <a:rPr lang="fr-FR" sz="1100" b="1" dirty="0" err="1" smtClean="0">
                <a:cs typeface="Trebuchet MS"/>
              </a:rPr>
              <a:t>Sophrokhepri</a:t>
            </a:r>
            <a:endParaRPr lang="fr-FR" sz="1100" b="1" dirty="0">
              <a:cs typeface="Trebuchet MS"/>
            </a:endParaRPr>
          </a:p>
          <a:p>
            <a:pPr algn="ctr"/>
            <a:r>
              <a:rPr lang="fr-FR" sz="1100" dirty="0">
                <a:cs typeface="Trebuchet MS"/>
              </a:rPr>
              <a:t>188, Grande Rue Charles de Gaulle - 94130 </a:t>
            </a:r>
            <a:r>
              <a:rPr lang="fr-FR" sz="1100" dirty="0" smtClean="0">
                <a:cs typeface="Trebuchet MS"/>
              </a:rPr>
              <a:t>Nogent-sur-Marne </a:t>
            </a:r>
            <a:r>
              <a:rPr lang="fr-FR" sz="1000" i="1" dirty="0" smtClean="0">
                <a:cs typeface="Trebuchet MS"/>
              </a:rPr>
              <a:t>(face </a:t>
            </a:r>
            <a:r>
              <a:rPr lang="fr-FR" sz="1000" i="1" dirty="0">
                <a:cs typeface="Trebuchet MS"/>
              </a:rPr>
              <a:t>gare RER E </a:t>
            </a:r>
            <a:r>
              <a:rPr lang="fr-FR" sz="1000" i="1" dirty="0" smtClean="0">
                <a:cs typeface="Trebuchet MS"/>
              </a:rPr>
              <a:t>Nogent-Le-Perreux)</a:t>
            </a:r>
            <a:r>
              <a:rPr lang="fr-FR" sz="1000" dirty="0" smtClean="0">
                <a:cs typeface="Lobster Two"/>
              </a:rPr>
              <a:t> </a:t>
            </a:r>
            <a:endParaRPr lang="fr-FR" sz="1000" dirty="0">
              <a:cs typeface="Lobster Two"/>
            </a:endParaRPr>
          </a:p>
        </p:txBody>
      </p:sp>
      <p:pic>
        <p:nvPicPr>
          <p:cNvPr id="22" name="Image 21" descr="\\Freebox\Disque dur\evelyne\Sophrologie\facebook\sophro depositphotos\3821065_xxs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8705" y="1025897"/>
            <a:ext cx="21526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 22" descr="\\Freebox\Disque dur\evelyne\Sophrologie\facebook\sophro depositphotos\Depositphotos_7634051_xs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3048" y="2371551"/>
            <a:ext cx="20859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 rot="16200000">
            <a:off x="-644224" y="4174243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Ne pas jeter sur la voie publique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13404</TotalTime>
  <Words>108</Words>
  <Application>Microsoft Office PowerPoint</Application>
  <PresentationFormat>Personnalisé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235</cp:revision>
  <cp:lastPrinted>2016-11-03T22:18:46Z</cp:lastPrinted>
  <dcterms:created xsi:type="dcterms:W3CDTF">2015-06-22T10:33:01Z</dcterms:created>
  <dcterms:modified xsi:type="dcterms:W3CDTF">2016-12-22T11:17:24Z</dcterms:modified>
</cp:coreProperties>
</file>