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561263" cy="53641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  <p15:guide id="5" orient="horz" pos="804">
          <p15:clr>
            <a:srgbClr val="A4A3A4"/>
          </p15:clr>
        </p15:guide>
        <p15:guide id="6" orient="horz" pos="1690">
          <p15:clr>
            <a:srgbClr val="A4A3A4"/>
          </p15:clr>
        </p15:guide>
        <p15:guide id="7" pos="33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762" y="-120"/>
      </p:cViewPr>
      <p:guideLst>
        <p:guide orient="horz" pos="1134"/>
        <p:guide orient="horz" pos="2382"/>
        <p:guide orient="horz" pos="804"/>
        <p:guide orient="horz" pos="1690"/>
        <p:guide pos="2382"/>
        <p:guide pos="1690"/>
        <p:guide pos="33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25/04/2017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25/04/2017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51213" y="850900"/>
            <a:ext cx="323691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351213" y="850900"/>
            <a:ext cx="3236912" cy="2297113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6E72B-1EDB-410F-8CAA-7795B7A6787E}" type="slidenum">
              <a:rPr lang="fr-FR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26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7" y="1666368"/>
            <a:ext cx="6427074" cy="114981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3039694"/>
            <a:ext cx="5292884" cy="13708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5" y="112996"/>
            <a:ext cx="1405924" cy="240269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12996"/>
            <a:ext cx="4095684" cy="240269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9" y="3446973"/>
            <a:ext cx="6427074" cy="106538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9" y="2273562"/>
            <a:ext cx="6427074" cy="117341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30" y="656862"/>
            <a:ext cx="2750147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3" y="656862"/>
            <a:ext cx="2751461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00730"/>
            <a:ext cx="3340870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5" y="1701135"/>
            <a:ext cx="3340870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1200730"/>
            <a:ext cx="3342182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1701135"/>
            <a:ext cx="3342182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6" y="213573"/>
            <a:ext cx="2487602" cy="90892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13574"/>
            <a:ext cx="4226956" cy="4578164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6" y="1122501"/>
            <a:ext cx="2487602" cy="366923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3754915"/>
            <a:ext cx="4536758" cy="44328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479298"/>
            <a:ext cx="4536758" cy="321849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4198203"/>
            <a:ext cx="4536758" cy="629545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51639"/>
            <a:ext cx="6805137" cy="354010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6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4" y="4971785"/>
            <a:ext cx="2394399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7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www.linstantbreak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6616" y="259861"/>
            <a:ext cx="7200800" cy="4968552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" y="-1384"/>
            <a:ext cx="7561263" cy="869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</p:txBody>
      </p:sp>
      <p:sp>
        <p:nvSpPr>
          <p:cNvPr id="3" name="ZoneTexte 2"/>
          <p:cNvSpPr txBox="1"/>
          <p:nvPr/>
        </p:nvSpPr>
        <p:spPr>
          <a:xfrm>
            <a:off x="1044327" y="3027362"/>
            <a:ext cx="3744416" cy="46166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0000"/>
                </a:solidFill>
                <a:cs typeface="Arial"/>
              </a:rPr>
              <a:t>Offrez-vous un break bien-être, un temps de pause</a:t>
            </a:r>
            <a:endParaRPr lang="fr-FR" dirty="0">
              <a:cs typeface="Arial"/>
            </a:endParaRPr>
          </a:p>
          <a:p>
            <a:pPr algn="ctr"/>
            <a:r>
              <a:rPr lang="fr-FR" b="1" dirty="0">
                <a:cs typeface="Century Gothic"/>
              </a:rPr>
              <a:t>2 ateliers individuels au choix</a:t>
            </a:r>
          </a:p>
        </p:txBody>
      </p:sp>
      <p:pic>
        <p:nvPicPr>
          <p:cNvPr id="17" name="Picture 2" descr="C:\Users\Dell\Dropbox\Sophrokhépri\Marketing et Communication\Entreprises\Instant Break\54840a_d1f95b77ad5045cc84caa0bc0119ace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91"/>
          <a:stretch/>
        </p:blipFill>
        <p:spPr bwMode="auto">
          <a:xfrm>
            <a:off x="388665" y="17785"/>
            <a:ext cx="1303734" cy="9219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ZoneTexte 6"/>
          <p:cNvSpPr txBox="1"/>
          <p:nvPr/>
        </p:nvSpPr>
        <p:spPr>
          <a:xfrm>
            <a:off x="2844527" y="953889"/>
            <a:ext cx="3960440" cy="58477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fr-FR" sz="1600" b="1" dirty="0">
                <a:cs typeface="Arial"/>
              </a:rPr>
              <a:t>Prochain « Instant Break » </a:t>
            </a:r>
          </a:p>
          <a:p>
            <a:pPr algn="ctr"/>
            <a:r>
              <a:rPr lang="fr-FR" sz="1600" b="1" dirty="0" smtClean="0"/>
              <a:t>18 mai </a:t>
            </a:r>
            <a:r>
              <a:rPr lang="fr-FR" sz="1600" b="1" dirty="0"/>
              <a:t>2017</a:t>
            </a:r>
            <a:r>
              <a:rPr lang="fr-FR" sz="1600" b="1" dirty="0">
                <a:cs typeface="Arial"/>
              </a:rPr>
              <a:t> de 17H à 21H 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16217" y="3627437"/>
            <a:ext cx="6817146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b="1" dirty="0">
                <a:cs typeface="Century Gothic"/>
              </a:rPr>
              <a:t> </a:t>
            </a:r>
            <a:r>
              <a:rPr lang="fr-FR" dirty="0">
                <a:cs typeface="Trebuchet MS"/>
              </a:rPr>
              <a:t>Places limitées – Réservation obligatoire</a:t>
            </a:r>
          </a:p>
          <a:p>
            <a:pPr algn="ctr"/>
            <a:r>
              <a:rPr lang="fr-FR" b="1" dirty="0">
                <a:cs typeface="Lobster Two"/>
              </a:rPr>
              <a:t>Tarif</a:t>
            </a:r>
            <a:r>
              <a:rPr lang="fr-FR" dirty="0">
                <a:cs typeface="Lobster Two"/>
              </a:rPr>
              <a:t> : 10 € par atelier (inscription à 2 ateliers par personne)</a:t>
            </a:r>
          </a:p>
          <a:p>
            <a:pPr algn="ctr"/>
            <a:r>
              <a:rPr lang="fr-FR" b="1" dirty="0">
                <a:cs typeface="Century Gothic"/>
              </a:rPr>
              <a:t>Tous les détails et paiement en ligne sur </a:t>
            </a:r>
          </a:p>
          <a:p>
            <a:pPr algn="ctr"/>
            <a:r>
              <a:rPr lang="fr-FR" b="1" dirty="0">
                <a:cs typeface="Century Gothic"/>
                <a:hlinkClick r:id="rId4"/>
              </a:rPr>
              <a:t>https://www.linstantbreak.com/</a:t>
            </a:r>
            <a:r>
              <a:rPr lang="fr-FR" b="1" dirty="0">
                <a:cs typeface="Century Gothic"/>
              </a:rPr>
              <a:t> </a:t>
            </a:r>
            <a:endParaRPr lang="fr-FR" b="1" dirty="0" smtClean="0">
              <a:cs typeface="Century Gothic"/>
            </a:endParaRPr>
          </a:p>
          <a:p>
            <a:pPr algn="ctr"/>
            <a:r>
              <a:rPr lang="fr-FR" b="1" dirty="0" smtClean="0">
                <a:cs typeface="Century Gothic"/>
              </a:rPr>
              <a:t>Renseignements </a:t>
            </a:r>
            <a:r>
              <a:rPr lang="fr-FR" b="1" dirty="0">
                <a:cs typeface="Century Gothic"/>
              </a:rPr>
              <a:t>complémentaires </a:t>
            </a:r>
            <a:r>
              <a:rPr lang="fr-FR" dirty="0">
                <a:cs typeface="Arial"/>
              </a:rPr>
              <a:t>auprès de Betty </a:t>
            </a:r>
            <a:r>
              <a:rPr lang="fr-FR" b="1" dirty="0">
                <a:cs typeface="Trebuchet MS"/>
              </a:rPr>
              <a:t>07 55 79 22 34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61766" y="4554289"/>
            <a:ext cx="7200800" cy="6155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1100" b="1" dirty="0">
                <a:cs typeface="Trebuchet MS"/>
              </a:rPr>
              <a:t>Lieu : Centre </a:t>
            </a:r>
            <a:r>
              <a:rPr lang="fr-FR" sz="1100" b="1" dirty="0" err="1" smtClean="0">
                <a:cs typeface="Trebuchet MS"/>
              </a:rPr>
              <a:t>KhepriSanté</a:t>
            </a:r>
            <a:endParaRPr lang="fr-FR" sz="1100" b="1" dirty="0">
              <a:cs typeface="Trebuchet MS"/>
            </a:endParaRPr>
          </a:p>
          <a:p>
            <a:pPr algn="ctr"/>
            <a:r>
              <a:rPr lang="fr-FR" sz="1100" dirty="0">
                <a:cs typeface="Trebuchet MS"/>
              </a:rPr>
              <a:t>188, Grande Rue Charles de Gaulle - 94130 Nogent-sur-Marne </a:t>
            </a:r>
            <a:r>
              <a:rPr lang="fr-FR" sz="1000" i="1" dirty="0">
                <a:cs typeface="Trebuchet MS"/>
              </a:rPr>
              <a:t>(face gare RER E Nogent-Le-Perreux)</a:t>
            </a:r>
            <a:r>
              <a:rPr lang="fr-FR" sz="1000" dirty="0">
                <a:cs typeface="Lobster Two"/>
              </a:rPr>
              <a:t> </a:t>
            </a:r>
          </a:p>
          <a:p>
            <a:pPr algn="ctr"/>
            <a:r>
              <a:rPr lang="fr-FR" b="1" dirty="0">
                <a:cs typeface="Lobster Two"/>
              </a:rPr>
              <a:t>Nos prochaines dates: 18 mai et 29 juin de 17h à 21h</a:t>
            </a:r>
          </a:p>
        </p:txBody>
      </p:sp>
      <p:pic>
        <p:nvPicPr>
          <p:cNvPr id="22" name="Image 21" descr="\\Freebox\Disque dur\evelyne\Sophrologie\facebook\sophro depositphotos\3821065_xxs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006" y="1246276"/>
            <a:ext cx="2172629" cy="135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Image 22" descr="\\Freebox\Disque dur\evelyne\Sophrologie\facebook\sophro depositphotos\Depositphotos_7634051_xs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807" y="2317849"/>
            <a:ext cx="1944216" cy="130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 rot="16200000">
            <a:off x="-562471" y="4181937"/>
            <a:ext cx="16946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/>
              <a:t>Ne pas jeter sur la voie publique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4767" y="17785"/>
            <a:ext cx="2556496" cy="9219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7" name="Picture 13" descr="C:\Users\Dell\Dropbox\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807" y="128912"/>
            <a:ext cx="1932666" cy="64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2700511" y="1620832"/>
            <a:ext cx="432048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085B0"/>
                </a:solidFill>
                <a:cs typeface="Arial"/>
              </a:rPr>
              <a:t>Comment concilier vie privée et vie professionnelle?</a:t>
            </a:r>
          </a:p>
          <a:p>
            <a:pPr algn="ctr"/>
            <a:r>
              <a:rPr lang="fr-FR" sz="1100" b="1" dirty="0" smtClean="0">
                <a:solidFill>
                  <a:srgbClr val="0085B0"/>
                </a:solidFill>
                <a:cs typeface="Arial"/>
              </a:rPr>
              <a:t>Quelles méthodes pour s’adapter à un changement?</a:t>
            </a:r>
          </a:p>
          <a:p>
            <a:pPr algn="ctr"/>
            <a:r>
              <a:rPr lang="fr-FR" sz="1100" b="1" dirty="0" smtClean="0">
                <a:solidFill>
                  <a:srgbClr val="0085B0"/>
                </a:solidFill>
                <a:cs typeface="Arial"/>
              </a:rPr>
              <a:t>Comment rester zen en toute circonstance? </a:t>
            </a:r>
            <a:endParaRPr lang="fr-FR" sz="1100" b="1" dirty="0">
              <a:solidFill>
                <a:srgbClr val="0085B0"/>
              </a:solidFill>
              <a:cs typeface="Arial"/>
            </a:endParaRPr>
          </a:p>
          <a:p>
            <a:endParaRPr lang="fr-FR" sz="800" b="1" dirty="0">
              <a:solidFill>
                <a:srgbClr val="0085B0"/>
              </a:solidFill>
              <a:cs typeface="Arial"/>
            </a:endParaRPr>
          </a:p>
          <a:p>
            <a:r>
              <a:rPr lang="fr-FR" sz="1100" b="1" dirty="0">
                <a:cs typeface="Arial"/>
              </a:rPr>
              <a:t>Ateliers individuels proposés: </a:t>
            </a:r>
          </a:p>
          <a:p>
            <a:r>
              <a:rPr lang="fr-FR" sz="1100" dirty="0" smtClean="0">
                <a:solidFill>
                  <a:srgbClr val="0085B0"/>
                </a:solidFill>
                <a:cs typeface="Arial" panose="020B0604020202020204" pitchFamily="34" charset="0"/>
              </a:rPr>
              <a:t>Coaching d’expert, </a:t>
            </a:r>
            <a:r>
              <a:rPr lang="fr-FR" sz="1100" dirty="0">
                <a:solidFill>
                  <a:srgbClr val="0085B0"/>
                </a:solidFill>
                <a:cs typeface="Arial" panose="020B0604020202020204" pitchFamily="34" charset="0"/>
              </a:rPr>
              <a:t>b</a:t>
            </a:r>
            <a:r>
              <a:rPr lang="fr-FR" sz="1100" dirty="0" smtClean="0">
                <a:solidFill>
                  <a:srgbClr val="0085B0"/>
                </a:solidFill>
                <a:cs typeface="Arial" panose="020B0604020202020204" pitchFamily="34" charset="0"/>
              </a:rPr>
              <a:t>ilan énergétique, sophrologie</a:t>
            </a:r>
            <a:r>
              <a:rPr lang="fr-FR" sz="1100" dirty="0">
                <a:solidFill>
                  <a:srgbClr val="0085B0"/>
                </a:solidFill>
                <a:cs typeface="Arial" panose="020B0604020202020204" pitchFamily="34" charset="0"/>
              </a:rPr>
              <a:t>, </a:t>
            </a:r>
            <a:endParaRPr lang="fr-FR" sz="1100" dirty="0" smtClean="0">
              <a:solidFill>
                <a:srgbClr val="0085B0"/>
              </a:solidFill>
              <a:cs typeface="Arial" panose="020B0604020202020204" pitchFamily="34" charset="0"/>
            </a:endParaRPr>
          </a:p>
          <a:p>
            <a:r>
              <a:rPr lang="fr-FR" sz="1100" dirty="0" smtClean="0">
                <a:solidFill>
                  <a:srgbClr val="0070C0"/>
                </a:solidFill>
              </a:rPr>
              <a:t>prendre </a:t>
            </a:r>
            <a:r>
              <a:rPr lang="fr-FR" sz="1100" dirty="0">
                <a:solidFill>
                  <a:srgbClr val="0070C0"/>
                </a:solidFill>
              </a:rPr>
              <a:t>la parole en public </a:t>
            </a:r>
            <a:r>
              <a:rPr lang="fr-FR" sz="1100" dirty="0" smtClean="0">
                <a:solidFill>
                  <a:srgbClr val="0070C0"/>
                </a:solidFill>
              </a:rPr>
              <a:t>, mieux se connaître, </a:t>
            </a:r>
          </a:p>
          <a:p>
            <a:r>
              <a:rPr lang="fr-FR" sz="1100" dirty="0" smtClean="0">
                <a:solidFill>
                  <a:srgbClr val="0070C0"/>
                </a:solidFill>
              </a:rPr>
              <a:t>se </a:t>
            </a:r>
            <a:r>
              <a:rPr lang="fr-FR" sz="1100" dirty="0">
                <a:solidFill>
                  <a:srgbClr val="0070C0"/>
                </a:solidFill>
              </a:rPr>
              <a:t>décomplexer à l'écrit</a:t>
            </a:r>
            <a:endParaRPr lang="fr-FR" sz="11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2009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24599</TotalTime>
  <Words>149</Words>
  <Application>Microsoft Office PowerPoint</Application>
  <PresentationFormat>Personnalisé</PresentationFormat>
  <Paragraphs>22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254</cp:revision>
  <cp:lastPrinted>2016-11-03T22:18:46Z</cp:lastPrinted>
  <dcterms:created xsi:type="dcterms:W3CDTF">2015-06-22T10:33:01Z</dcterms:created>
  <dcterms:modified xsi:type="dcterms:W3CDTF">2017-04-24T22:42:06Z</dcterms:modified>
</cp:coreProperties>
</file>