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7561263" cy="53641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1690">
          <p15:clr>
            <a:srgbClr val="A4A3A4"/>
          </p15:clr>
        </p15:guide>
        <p15:guide id="5" orient="horz" pos="804">
          <p15:clr>
            <a:srgbClr val="A4A3A4"/>
          </p15:clr>
        </p15:guide>
        <p15:guide id="6" orient="horz" pos="1690">
          <p15:clr>
            <a:srgbClr val="A4A3A4"/>
          </p15:clr>
        </p15:guide>
        <p15:guide id="7" pos="33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CE1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11" d="100"/>
          <a:sy n="111" d="100"/>
        </p:scale>
        <p:origin x="-444" y="174"/>
      </p:cViewPr>
      <p:guideLst>
        <p:guide orient="horz" pos="1134"/>
        <p:guide orient="horz" pos="2382"/>
        <p:guide orient="horz" pos="804"/>
        <p:guide orient="horz" pos="1690"/>
        <p:guide pos="2382"/>
        <p:guide pos="1690"/>
        <p:guide pos="335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13/03/2017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5E3F4-F498-4E6D-97CA-ED301949F019}" type="datetimeFigureOut">
              <a:rPr lang="fr-FR"/>
              <a:t>13/03/2017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351213" y="850900"/>
            <a:ext cx="323691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3775" y="3275013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6430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9275" y="646430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6E72B-1EDB-410F-8CAA-7795B7A6787E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43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351213" y="850900"/>
            <a:ext cx="3236912" cy="2297113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6E72B-1EDB-410F-8CAA-7795B7A6787E}" type="slidenum">
              <a:rPr lang="fr-FR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267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7" y="1666368"/>
            <a:ext cx="6427074" cy="1149818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3039694"/>
            <a:ext cx="5292884" cy="137084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13/03/2017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13/03/2017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5" y="112996"/>
            <a:ext cx="1405924" cy="240269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112996"/>
            <a:ext cx="4095684" cy="240269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13/03/2017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13/03/2017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9" y="3446973"/>
            <a:ext cx="6427074" cy="1065382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9" y="2273562"/>
            <a:ext cx="6427074" cy="117341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13/03/2017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30" y="656862"/>
            <a:ext cx="2750147" cy="185883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3" y="656862"/>
            <a:ext cx="2751461" cy="185883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13/03/2017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5" y="214816"/>
            <a:ext cx="6805137" cy="89402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5" y="1200730"/>
            <a:ext cx="3340870" cy="50040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5" y="1701135"/>
            <a:ext cx="3340870" cy="3090602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9" y="1200730"/>
            <a:ext cx="3342182" cy="500406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9" y="1701135"/>
            <a:ext cx="3342182" cy="3090602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13/03/2017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13/03/2017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13/03/2017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6" y="213573"/>
            <a:ext cx="2487602" cy="90892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213574"/>
            <a:ext cx="4226956" cy="4578164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6" y="1122501"/>
            <a:ext cx="2487602" cy="3669237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13/03/2017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3754915"/>
            <a:ext cx="4536758" cy="44328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479298"/>
            <a:ext cx="4536758" cy="321849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4198203"/>
            <a:ext cx="4536758" cy="629545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13/03/2017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5" y="214816"/>
            <a:ext cx="6805137" cy="894028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5" y="1251639"/>
            <a:ext cx="6805137" cy="3540100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6" y="4971785"/>
            <a:ext cx="1764295" cy="28559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13/03/2017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4" y="4971785"/>
            <a:ext cx="2394399" cy="28559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7" y="4971785"/>
            <a:ext cx="1764295" cy="28559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s://www.linstantbreak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6616" y="259861"/>
            <a:ext cx="7200800" cy="4968552"/>
          </a:xfrm>
          <a:prstGeom prst="rect">
            <a:avLst/>
          </a:prstGeom>
          <a:ln w="1905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1" y="-1384"/>
            <a:ext cx="7561263" cy="869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/>
          </a:p>
        </p:txBody>
      </p:sp>
      <p:sp>
        <p:nvSpPr>
          <p:cNvPr id="3" name="ZoneTexte 2"/>
          <p:cNvSpPr txBox="1"/>
          <p:nvPr/>
        </p:nvSpPr>
        <p:spPr>
          <a:xfrm>
            <a:off x="3276575" y="1634931"/>
            <a:ext cx="3744416" cy="461665"/>
          </a:xfrm>
          <a:prstGeom prst="rect">
            <a:avLst/>
          </a:prstGeom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000000"/>
                </a:solidFill>
                <a:cs typeface="Arial"/>
              </a:rPr>
              <a:t>Offrez-vous un break bien-être, un temps de pause</a:t>
            </a:r>
            <a:endParaRPr lang="fr-FR" dirty="0">
              <a:cs typeface="Arial"/>
            </a:endParaRPr>
          </a:p>
          <a:p>
            <a:pPr algn="ctr"/>
            <a:r>
              <a:rPr lang="fr-FR" b="1" dirty="0">
                <a:cs typeface="Century Gothic"/>
              </a:rPr>
              <a:t>2 ateliers individuels au choix</a:t>
            </a:r>
          </a:p>
        </p:txBody>
      </p:sp>
      <p:pic>
        <p:nvPicPr>
          <p:cNvPr id="17" name="Picture 2" descr="C:\Users\Dell\Dropbox\Sophrokhépri\Marketing et Communication\Entreprises\Instant Break\54840a_d1f95b77ad5045cc84caa0bc0119acea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891"/>
          <a:stretch/>
        </p:blipFill>
        <p:spPr bwMode="auto">
          <a:xfrm>
            <a:off x="388665" y="17785"/>
            <a:ext cx="1303734" cy="92199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ZoneTexte 6"/>
          <p:cNvSpPr txBox="1"/>
          <p:nvPr/>
        </p:nvSpPr>
        <p:spPr>
          <a:xfrm>
            <a:off x="2916535" y="905123"/>
            <a:ext cx="4464496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sz="1600" b="1" dirty="0">
                <a:cs typeface="Arial"/>
              </a:rPr>
              <a:t>Prochain « Instant Break » </a:t>
            </a:r>
          </a:p>
          <a:p>
            <a:pPr algn="ctr"/>
            <a:r>
              <a:rPr lang="fr-FR" sz="1600" b="1" dirty="0"/>
              <a:t>16 mars 2017</a:t>
            </a:r>
            <a:r>
              <a:rPr lang="fr-FR" sz="1600" b="1" dirty="0">
                <a:cs typeface="Arial"/>
              </a:rPr>
              <a:t> de 17H à 21H 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516217" y="3627437"/>
            <a:ext cx="6817146" cy="10156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b="1" dirty="0">
                <a:cs typeface="Century Gothic"/>
              </a:rPr>
              <a:t> </a:t>
            </a:r>
            <a:r>
              <a:rPr lang="fr-FR" dirty="0">
                <a:cs typeface="Trebuchet MS"/>
              </a:rPr>
              <a:t>Places limitées – Réservation obligatoire</a:t>
            </a:r>
          </a:p>
          <a:p>
            <a:pPr algn="ctr"/>
            <a:r>
              <a:rPr lang="fr-FR" b="1" dirty="0">
                <a:cs typeface="Lobster Two"/>
              </a:rPr>
              <a:t>Tarif</a:t>
            </a:r>
            <a:r>
              <a:rPr lang="fr-FR" dirty="0">
                <a:cs typeface="Lobster Two"/>
              </a:rPr>
              <a:t> : 10 € par atelier (inscription à 2 ateliers par personne)</a:t>
            </a:r>
          </a:p>
          <a:p>
            <a:pPr algn="ctr"/>
            <a:r>
              <a:rPr lang="fr-FR" b="1" dirty="0">
                <a:cs typeface="Century Gothic"/>
              </a:rPr>
              <a:t>Tous les détails et paiement en ligne sur </a:t>
            </a:r>
          </a:p>
          <a:p>
            <a:pPr algn="ctr"/>
            <a:r>
              <a:rPr lang="fr-FR" b="1" dirty="0">
                <a:cs typeface="Century Gothic"/>
                <a:hlinkClick r:id="rId4"/>
              </a:rPr>
              <a:t>https://www.linstantbreak.com/</a:t>
            </a:r>
            <a:r>
              <a:rPr lang="fr-FR" b="1" dirty="0">
                <a:cs typeface="Century Gothic"/>
              </a:rPr>
              <a:t> </a:t>
            </a:r>
            <a:endParaRPr lang="fr-FR" b="1" dirty="0" smtClean="0">
              <a:cs typeface="Century Gothic"/>
            </a:endParaRPr>
          </a:p>
          <a:p>
            <a:pPr algn="ctr"/>
            <a:r>
              <a:rPr lang="fr-FR" b="1" dirty="0" smtClean="0">
                <a:cs typeface="Century Gothic"/>
              </a:rPr>
              <a:t>Renseignements </a:t>
            </a:r>
            <a:r>
              <a:rPr lang="fr-FR" b="1" dirty="0">
                <a:cs typeface="Century Gothic"/>
              </a:rPr>
              <a:t>complémentaires </a:t>
            </a:r>
            <a:r>
              <a:rPr lang="fr-FR" dirty="0">
                <a:cs typeface="Arial"/>
              </a:rPr>
              <a:t>auprès de Betty </a:t>
            </a:r>
            <a:r>
              <a:rPr lang="fr-FR" b="1" dirty="0">
                <a:cs typeface="Trebuchet MS"/>
              </a:rPr>
              <a:t>07 55 79 22 34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40271" y="2638236"/>
            <a:ext cx="454409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cs typeface="Arial"/>
              </a:rPr>
              <a:t>Découvrez des</a:t>
            </a:r>
            <a:r>
              <a:rPr lang="fr-FR" sz="1100" dirty="0">
                <a:cs typeface="Arial"/>
              </a:rPr>
              <a:t> </a:t>
            </a:r>
            <a:r>
              <a:rPr lang="fr-FR" sz="1100" b="1" dirty="0">
                <a:cs typeface="Arial"/>
              </a:rPr>
              <a:t>méthodes</a:t>
            </a:r>
            <a:r>
              <a:rPr lang="fr-FR" sz="1100" dirty="0">
                <a:cs typeface="Arial"/>
              </a:rPr>
              <a:t> </a:t>
            </a:r>
            <a:r>
              <a:rPr lang="fr-FR" sz="1100" b="1" dirty="0">
                <a:cs typeface="Arial"/>
              </a:rPr>
              <a:t>à vous approprier pour décompresser :</a:t>
            </a:r>
          </a:p>
          <a:p>
            <a:endParaRPr lang="fr-FR" sz="1100" b="1" dirty="0">
              <a:cs typeface="Arial"/>
            </a:endParaRPr>
          </a:p>
          <a:p>
            <a:r>
              <a:rPr lang="fr-FR" sz="1100" b="1" dirty="0">
                <a:cs typeface="Arial"/>
              </a:rPr>
              <a:t>Ateliers individuels proposés: </a:t>
            </a:r>
          </a:p>
          <a:p>
            <a:r>
              <a:rPr lang="fr-FR" sz="1100" dirty="0">
                <a:cs typeface="Arial" panose="020B0604020202020204" pitchFamily="34" charset="0"/>
              </a:rPr>
              <a:t>Chiropractie, massages coréen, massage japonais visage, </a:t>
            </a:r>
          </a:p>
          <a:p>
            <a:r>
              <a:rPr lang="fr-FR" sz="1100" dirty="0">
                <a:cs typeface="Arial" panose="020B0604020202020204" pitchFamily="34" charset="0"/>
              </a:rPr>
              <a:t>conseil en image, reiki, </a:t>
            </a:r>
            <a:endParaRPr lang="fr-FR" b="1" dirty="0">
              <a:cs typeface="Arial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61766" y="4554289"/>
            <a:ext cx="7200800" cy="61555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sz="1100" b="1" dirty="0">
                <a:cs typeface="Trebuchet MS"/>
              </a:rPr>
              <a:t>Lieu : Centre </a:t>
            </a:r>
            <a:r>
              <a:rPr lang="fr-FR" sz="1100" b="1" dirty="0" err="1" smtClean="0">
                <a:cs typeface="Trebuchet MS"/>
              </a:rPr>
              <a:t>KhepriSanté</a:t>
            </a:r>
            <a:endParaRPr lang="fr-FR" sz="1100" b="1" dirty="0">
              <a:cs typeface="Trebuchet MS"/>
            </a:endParaRPr>
          </a:p>
          <a:p>
            <a:pPr algn="ctr"/>
            <a:r>
              <a:rPr lang="fr-FR" sz="1100" dirty="0">
                <a:cs typeface="Trebuchet MS"/>
              </a:rPr>
              <a:t>188, Grande Rue Charles de Gaulle - 94130 Nogent-sur-Marne </a:t>
            </a:r>
            <a:r>
              <a:rPr lang="fr-FR" sz="1000" i="1" dirty="0">
                <a:cs typeface="Trebuchet MS"/>
              </a:rPr>
              <a:t>(face gare RER E Nogent-Le-Perreux)</a:t>
            </a:r>
            <a:r>
              <a:rPr lang="fr-FR" sz="1000" dirty="0">
                <a:cs typeface="Lobster Two"/>
              </a:rPr>
              <a:t> </a:t>
            </a:r>
          </a:p>
          <a:p>
            <a:pPr algn="ctr"/>
            <a:r>
              <a:rPr lang="fr-FR" b="1" dirty="0">
                <a:cs typeface="Lobster Two"/>
              </a:rPr>
              <a:t>Nos prochaines dates: 18 mai et 29 juin de 17h à 21h</a:t>
            </a:r>
          </a:p>
        </p:txBody>
      </p:sp>
      <p:pic>
        <p:nvPicPr>
          <p:cNvPr id="22" name="Image 21" descr="\\Freebox\Disque dur\evelyne\Sophrologie\facebook\sophro depositphotos\3821065_xxs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0271" y="1185643"/>
            <a:ext cx="2172629" cy="1352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Image 22" descr="\\Freebox\Disque dur\evelyne\Sophrologie\facebook\sophro depositphotos\Depositphotos_7634051_xs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4767" y="2178025"/>
            <a:ext cx="2088232" cy="144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oneTexte 1"/>
          <p:cNvSpPr txBox="1"/>
          <p:nvPr/>
        </p:nvSpPr>
        <p:spPr>
          <a:xfrm rot="16200000">
            <a:off x="-562471" y="4181937"/>
            <a:ext cx="169469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/>
              <a:t>Ne pas jeter sur la voie publique</a:t>
            </a:r>
          </a:p>
        </p:txBody>
      </p:sp>
      <p:sp>
        <p:nvSpPr>
          <p:cNvPr id="5" name="Rectangle 4"/>
          <p:cNvSpPr/>
          <p:nvPr/>
        </p:nvSpPr>
        <p:spPr>
          <a:xfrm>
            <a:off x="5004767" y="17785"/>
            <a:ext cx="2556496" cy="9219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37" name="Picture 13" descr="C:\Users\Dell\Dropbox\Sophrokhépri\Marketing et Communication\Logo\kheprisanté\logo kheprisante+accroche 100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4364" y="128912"/>
            <a:ext cx="2213110" cy="738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72009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24559</TotalTime>
  <Words>128</Words>
  <Application>Microsoft Office PowerPoint</Application>
  <PresentationFormat>Personnalisé</PresentationFormat>
  <Paragraphs>19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250</cp:revision>
  <cp:lastPrinted>2016-11-03T22:18:46Z</cp:lastPrinted>
  <dcterms:created xsi:type="dcterms:W3CDTF">2015-06-22T10:33:01Z</dcterms:created>
  <dcterms:modified xsi:type="dcterms:W3CDTF">2017-03-13T08:34:22Z</dcterms:modified>
</cp:coreProperties>
</file>