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75612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  <p15:guide id="5" orient="horz" pos="1133">
          <p15:clr>
            <a:srgbClr val="A4A3A4"/>
          </p15:clr>
        </p15:guide>
        <p15:guide id="6" pos="33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 varScale="1">
        <p:scale>
          <a:sx n="66" d="100"/>
          <a:sy n="66" d="100"/>
        </p:scale>
        <p:origin x="960" y="72"/>
      </p:cViewPr>
      <p:guideLst>
        <p:guide orient="horz" pos="1134"/>
        <p:guide pos="2382"/>
        <p:guide orient="horz" pos="2382"/>
        <p:guide pos="1690"/>
        <p:guide orient="horz" pos="1133"/>
        <p:guide pos="33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pPr/>
              <a:t>10/09/2019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1113" y="850900"/>
            <a:ext cx="22971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8" y="2348894"/>
            <a:ext cx="6427074" cy="16207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4284719"/>
            <a:ext cx="529288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5" y="159278"/>
            <a:ext cx="1405924" cy="338681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159278"/>
            <a:ext cx="4095684" cy="338681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90" y="4858814"/>
            <a:ext cx="6427074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90" y="3204788"/>
            <a:ext cx="6427074" cy="16540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31" y="925905"/>
            <a:ext cx="2750147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3" y="925905"/>
            <a:ext cx="2751461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5" y="1692535"/>
            <a:ext cx="3340870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5" y="2397902"/>
            <a:ext cx="3340870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9" y="1692535"/>
            <a:ext cx="3342182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9" y="2397902"/>
            <a:ext cx="3342182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6" y="301051"/>
            <a:ext cx="2487602" cy="128121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301051"/>
            <a:ext cx="422695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6" y="1582266"/>
            <a:ext cx="2487602" cy="5172115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5292885"/>
            <a:ext cx="453675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675613"/>
            <a:ext cx="453675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5917741"/>
            <a:ext cx="453675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7" y="1764297"/>
            <a:ext cx="680513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7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10/09/2019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6" y="7008173"/>
            <a:ext cx="2394399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8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7561263" cy="7561263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alphaModFix amt="90000"/>
          </a:blip>
          <a:stretch>
            <a:fillRect/>
          </a:stretch>
        </p:blipFill>
        <p:spPr>
          <a:xfrm>
            <a:off x="1098549" y="1188344"/>
            <a:ext cx="5364164" cy="51845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6093" y="2626469"/>
            <a:ext cx="4669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décompression...</a:t>
            </a:r>
          </a:p>
          <a:p>
            <a:pPr algn="ctr"/>
            <a:endParaRPr lang="fr-FR" sz="1800" dirty="0" smtClean="0"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>
                <a:solidFill>
                  <a:srgbClr val="0085B0"/>
                </a:solidFill>
                <a:latin typeface="Lobster Two"/>
                <a:cs typeface="Lobster Two"/>
              </a:rPr>
              <a:t>r</a:t>
            </a:r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econstruction</a:t>
            </a:r>
          </a:p>
          <a:p>
            <a:pPr algn="ctr"/>
            <a:endParaRPr lang="fr-FR" sz="1800" dirty="0">
              <a:solidFill>
                <a:srgbClr val="0085B0"/>
              </a:solidFill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solidFill>
                  <a:srgbClr val="000000"/>
                </a:solidFill>
                <a:latin typeface="Lobster Two"/>
                <a:cs typeface="Lobster Two"/>
              </a:rPr>
              <a:t>Un temps de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 réintégration</a:t>
            </a:r>
            <a:endParaRPr lang="fr-FR" sz="1800" dirty="0" smtClean="0">
              <a:solidFill>
                <a:srgbClr val="000000"/>
              </a:solidFill>
              <a:latin typeface="Lobster Two"/>
              <a:cs typeface="Lobster Tw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"/>
            <a:ext cx="7561263" cy="1188344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8263" y="108223"/>
            <a:ext cx="6800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Santé et </a:t>
            </a:r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Qualité 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de Vie au Travail 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2000" b="1" dirty="0">
                <a:solidFill>
                  <a:srgbClr val="000000"/>
                </a:solidFill>
                <a:latin typeface="Century Gothic"/>
                <a:cs typeface="Century Gothic"/>
              </a:rPr>
              <a:t>INDIVIDUEL &amp; </a:t>
            </a: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COLLECTIF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Espace ENTREPRISES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64606" y="6753426"/>
            <a:ext cx="1204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Partenaire </a:t>
            </a: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-1603511" y="3595964"/>
            <a:ext cx="468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1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 Ecoute - Formation</a:t>
            </a:r>
            <a:endParaRPr lang="fr-FR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49" y="6481186"/>
            <a:ext cx="2478554" cy="8278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8" y="6444927"/>
            <a:ext cx="2232743" cy="9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17095</TotalTime>
  <Words>33</Words>
  <Application>Microsoft Office PowerPoint</Application>
  <PresentationFormat>Personnalisé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Lobster Two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Utilisateur Windows</cp:lastModifiedBy>
  <cp:revision>226</cp:revision>
  <cp:lastPrinted>2016-01-11T11:50:12Z</cp:lastPrinted>
  <dcterms:created xsi:type="dcterms:W3CDTF">2015-06-22T10:33:01Z</dcterms:created>
  <dcterms:modified xsi:type="dcterms:W3CDTF">2019-09-10T21:13:42Z</dcterms:modified>
</cp:coreProperties>
</file>