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72" d="100"/>
          <a:sy n="72" d="100"/>
        </p:scale>
        <p:origin x="1698" y="78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26/03/2019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26/03/2019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88343" y="6553553"/>
            <a:ext cx="232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Partenaire 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www.kheprisante.fr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57" y="6433085"/>
            <a:ext cx="2622570" cy="8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17092</TotalTime>
  <Words>34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225</cp:revision>
  <cp:lastPrinted>2016-01-11T11:50:12Z</cp:lastPrinted>
  <dcterms:created xsi:type="dcterms:W3CDTF">2015-06-22T10:33:01Z</dcterms:created>
  <dcterms:modified xsi:type="dcterms:W3CDTF">2019-03-26T09:02:44Z</dcterms:modified>
</cp:coreProperties>
</file>