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6" r:id="rId2"/>
    <p:sldId id="261" r:id="rId3"/>
    <p:sldId id="267" r:id="rId4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78" d="100"/>
          <a:sy n="78" d="100"/>
        </p:scale>
        <p:origin x="-1842" y="-48"/>
      </p:cViewPr>
      <p:guideLst>
        <p:guide orient="horz" pos="1134"/>
        <p:guide pos="2382"/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20/04/2016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20/04/2016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26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20/04/2016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369839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>
                <a:solidFill>
                  <a:schemeClr val="bg1"/>
                </a:solidFill>
              </a:rPr>
              <a:t>SophroKhepri</a:t>
            </a:r>
            <a:r>
              <a:rPr lang="fr-FR" sz="1100" b="1" dirty="0">
                <a:solidFill>
                  <a:schemeClr val="bg1"/>
                </a:solidFill>
              </a:rPr>
              <a:t> vous propose, en un seul lieu,</a:t>
            </a:r>
          </a:p>
          <a:p>
            <a:pPr marL="0" indent="0" algn="ctr">
              <a:buNone/>
            </a:pPr>
            <a:r>
              <a:rPr lang="fr-FR" sz="1100" b="1" dirty="0">
                <a:solidFill>
                  <a:schemeClr val="bg1"/>
                </a:solidFill>
              </a:rPr>
              <a:t>un ensemble de 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>
                <a:solidFill>
                  <a:schemeClr val="bg1"/>
                </a:solidFill>
              </a:rPr>
              <a:t>à gagner en autonomie dans la gestion de votre santé et de votre qualité de vie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/>
              <a:t>188 Grande Rue Charles de Gaulle -  94130 Nogent-sur-Marne.</a:t>
            </a:r>
            <a:r>
              <a:rPr lang="fr-FR" sz="900" b="1" dirty="0"/>
              <a:t>(face G</a:t>
            </a:r>
            <a:r>
              <a:rPr lang="fr-FR" sz="900" dirty="0"/>
              <a:t>are RER E Nogent le Perreux)</a:t>
            </a:r>
            <a:endParaRPr lang="fr-FR" sz="900" b="1" dirty="0"/>
          </a:p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23196"/>
            <a:ext cx="5364162" cy="794257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>
                <a:solidFill>
                  <a:srgbClr val="0085B0"/>
                </a:solidFill>
              </a:rPr>
              <a:t>Centre 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> - Développement personnel</a:t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600" b="1" dirty="0">
                <a:solidFill>
                  <a:srgbClr val="0085B0"/>
                </a:solidFill>
              </a:rPr>
              <a:t>et </a:t>
            </a:r>
            <a:r>
              <a:rPr lang="fr-FR" sz="1400" b="1" dirty="0">
                <a:solidFill>
                  <a:srgbClr val="0085B0"/>
                </a:solidFill>
              </a:rPr>
              <a:t>Médecines douces</a:t>
            </a:r>
          </a:p>
          <a:p>
            <a:r>
              <a:rPr lang="fr-FR" sz="1400" b="1" dirty="0">
                <a:solidFill>
                  <a:srgbClr val="0085B0"/>
                </a:solidFill>
              </a:rPr>
              <a:t>Vie professionnelle  - Famille -  Couple - Santé</a:t>
            </a: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151175"/>
            <a:ext cx="2880321" cy="1037168"/>
          </a:xfrm>
          <a:prstGeom prst="rect">
            <a:avLst/>
          </a:prstGeom>
        </p:spPr>
      </p:pic>
      <p:pic>
        <p:nvPicPr>
          <p:cNvPr id="24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588" y="2017453"/>
            <a:ext cx="2906574" cy="435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" y="4081915"/>
            <a:ext cx="3421134" cy="2294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" y="2017453"/>
            <a:ext cx="3375148" cy="225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/>
          <p:cNvGrpSpPr/>
          <p:nvPr/>
        </p:nvGrpSpPr>
        <p:grpSpPr>
          <a:xfrm>
            <a:off x="3906217" y="5508823"/>
            <a:ext cx="1331654" cy="860412"/>
            <a:chOff x="2335757" y="5440499"/>
            <a:chExt cx="1331654" cy="860412"/>
          </a:xfrm>
        </p:grpSpPr>
        <p:pic>
          <p:nvPicPr>
            <p:cNvPr id="23" name="Image 22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535" y="5685034"/>
              <a:ext cx="623485" cy="61587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" name="ZoneTexte 3"/>
            <p:cNvSpPr txBox="1"/>
            <p:nvPr/>
          </p:nvSpPr>
          <p:spPr>
            <a:xfrm>
              <a:off x="2335757" y="5440499"/>
              <a:ext cx="133165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Partenaires</a:t>
              </a:r>
            </a:p>
          </p:txBody>
        </p:sp>
        <p:pic>
          <p:nvPicPr>
            <p:cNvPr id="2" name="Picture 2" descr="C:\Users\Dell\Dropbox\Sophrokhépri\Marketing et Communication\Entreprises\Instant Break\54840a_d1f95b77ad5045cc84caa0bc0119acea.pn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36"/>
            <a:stretch/>
          </p:blipFill>
          <p:spPr bwMode="auto">
            <a:xfrm>
              <a:off x="2931278" y="5685034"/>
              <a:ext cx="736133" cy="615876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40" y="150591"/>
            <a:ext cx="2203417" cy="749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2305653" y="756295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b="1" dirty="0">
                <a:solidFill>
                  <a:srgbClr val="0085B0"/>
                </a:solidFill>
              </a:rPr>
              <a:t>Centre Santé et 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>
                <a:solidFill>
                  <a:srgbClr val="0085B0"/>
                </a:solidFill>
              </a:rPr>
              <a:t>tre</a:t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>
                <a:solidFill>
                  <a:srgbClr val="0085B0"/>
                </a:solidFill>
              </a:rPr>
              <a:t>Thérapies complémentaires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06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900" b="1" dirty="0"/>
              <a:t> 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/>
              <a:t>SophroKhepri</a:t>
            </a:r>
            <a:r>
              <a:rPr lang="fr-FR" sz="900" dirty="0"/>
              <a:t> - Cabinet partagé - 188 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251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un Centre spécialisé </a:t>
            </a:r>
          </a:p>
          <a:p>
            <a:r>
              <a:rPr lang="fr-FR" b="1" dirty="0"/>
              <a:t>dans le mieux-être et la santé 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err="1"/>
              <a:t>SophroKhepri</a:t>
            </a:r>
            <a:r>
              <a:rPr lang="fr-FR" sz="1100" dirty="0"/>
              <a:t> vous propose des parcours d’accompagnement ciblés que vous soyez en souffrance dans votre milieu familial ou professionnel,</a:t>
            </a:r>
            <a:r>
              <a:rPr lang="fr-FR" sz="1100" b="1" dirty="0"/>
              <a:t> </a:t>
            </a:r>
            <a:r>
              <a:rPr lang="fr-FR" sz="1100" dirty="0"/>
              <a:t>que vous recherchiez un soulagement d’ordre physique et/ou psychique, ou que vous soyez dans une démarche d’épanouissement personnel et d’équilibre.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3676" y="5508823"/>
            <a:ext cx="4691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/>
              <a:t>Podologie, Réflexologie, EFT, ostéopathie, chiropractie, hypnose, psychothérapies, naturopathie, sophrologie, tests d’évaluation psychologiques, </a:t>
            </a:r>
            <a:r>
              <a:rPr lang="fr-FR" sz="1100" dirty="0" err="1"/>
              <a:t>remédia-tion</a:t>
            </a:r>
            <a:r>
              <a:rPr lang="fr-FR" sz="1100" dirty="0"/>
              <a:t> cognitive… Groupes de paroles, séances collectives de sophrologie ou de méditation, aromathérapie, à la phytothérapie…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932471" y="3910780"/>
            <a:ext cx="2197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Vous bénéficierez</a:t>
            </a:r>
          </a:p>
          <a:p>
            <a:pPr algn="ctr"/>
            <a:r>
              <a:rPr lang="fr-FR" dirty="0"/>
              <a:t>des compétences</a:t>
            </a:r>
          </a:p>
          <a:p>
            <a:pPr algn="ctr"/>
            <a:r>
              <a:rPr lang="fr-FR" dirty="0"/>
              <a:t>de professionnels regroupés</a:t>
            </a:r>
          </a:p>
          <a:p>
            <a:pPr algn="ctr"/>
            <a:r>
              <a:rPr lang="fr-FR" dirty="0"/>
              <a:t>en unités spécialisées</a:t>
            </a:r>
          </a:p>
          <a:p>
            <a:pPr algn="ctr"/>
            <a:r>
              <a:rPr lang="fr-FR" dirty="0"/>
              <a:t>pour répondre précisément</a:t>
            </a:r>
          </a:p>
          <a:p>
            <a:pPr algn="ctr"/>
            <a:r>
              <a:rPr lang="fr-FR" dirty="0"/>
              <a:t>à vos besoins.</a:t>
            </a:r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369839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>
                <a:solidFill>
                  <a:schemeClr val="bg1"/>
                </a:solidFill>
              </a:rPr>
              <a:t>SophroKhepri</a:t>
            </a:r>
            <a:r>
              <a:rPr lang="fr-FR" sz="1100" b="1" dirty="0">
                <a:solidFill>
                  <a:schemeClr val="bg1"/>
                </a:solidFill>
              </a:rPr>
              <a:t> vous propose, en un seul lieu,</a:t>
            </a:r>
          </a:p>
          <a:p>
            <a:pPr marL="0" indent="0" algn="ctr">
              <a:buNone/>
            </a:pPr>
            <a:r>
              <a:rPr lang="fr-FR" sz="1100" b="1" dirty="0">
                <a:solidFill>
                  <a:schemeClr val="bg1"/>
                </a:solidFill>
              </a:rPr>
              <a:t>un ensemble de 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>
                <a:solidFill>
                  <a:schemeClr val="bg1"/>
                </a:solidFill>
              </a:rPr>
              <a:t>à gagner en autonomie dans la gestion de votre santé et de votre qualité de vie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/>
              <a:t>188 Grande Rue Charles de Gaulle -  94130 Nogent-sur-Marne.</a:t>
            </a:r>
            <a:r>
              <a:rPr lang="fr-FR" sz="900" b="1" dirty="0"/>
              <a:t>(face G</a:t>
            </a:r>
            <a:r>
              <a:rPr lang="fr-FR" sz="900" dirty="0"/>
              <a:t>are RER E Nogent le Perreux)</a:t>
            </a:r>
            <a:endParaRPr lang="fr-FR" sz="900" b="1" dirty="0"/>
          </a:p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23196"/>
            <a:ext cx="5364162" cy="794257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 anchor="t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>
                <a:solidFill>
                  <a:srgbClr val="0085B0"/>
                </a:solidFill>
              </a:rPr>
              <a:t>Centre de formation au Mieux-Être et à la Gestion au Stress</a:t>
            </a:r>
            <a:endParaRPr lang="fr-FR" sz="1400" b="1" dirty="0">
              <a:solidFill>
                <a:srgbClr val="0085B0"/>
              </a:solidFill>
            </a:endParaRPr>
          </a:p>
          <a:p>
            <a:r>
              <a:rPr lang="fr-FR" sz="1400" b="1" dirty="0">
                <a:solidFill>
                  <a:srgbClr val="0085B0"/>
                </a:solidFill>
              </a:rPr>
              <a:t>Vie professionnelle</a:t>
            </a: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784" y="151175"/>
            <a:ext cx="2880321" cy="1037168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5062087" y="6444142"/>
            <a:ext cx="1331654" cy="860412"/>
            <a:chOff x="2335757" y="5440499"/>
            <a:chExt cx="1331654" cy="860412"/>
          </a:xfrm>
        </p:grpSpPr>
        <p:pic>
          <p:nvPicPr>
            <p:cNvPr id="23" name="Image 2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535" y="5685034"/>
              <a:ext cx="623485" cy="61587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" name="ZoneTexte 3"/>
            <p:cNvSpPr txBox="1"/>
            <p:nvPr/>
          </p:nvSpPr>
          <p:spPr>
            <a:xfrm>
              <a:off x="2335757" y="5440499"/>
              <a:ext cx="133165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Partenaires</a:t>
              </a:r>
            </a:p>
          </p:txBody>
        </p:sp>
        <p:pic>
          <p:nvPicPr>
            <p:cNvPr id="2" name="Picture 2" descr="C:\Users\Dell\Dropbox\Sophrokhépri\Marketing et Communication\Entreprises\Instant Break\54840a_d1f95b77ad5045cc84caa0bc0119acea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36"/>
            <a:stretch/>
          </p:blipFill>
          <p:spPr bwMode="auto">
            <a:xfrm>
              <a:off x="2931278" y="5685034"/>
              <a:ext cx="736133" cy="615876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3" name="ZoneTexte 2"/>
          <p:cNvSpPr txBox="1"/>
          <p:nvPr/>
        </p:nvSpPr>
        <p:spPr>
          <a:xfrm>
            <a:off x="376238" y="2301875"/>
            <a:ext cx="4761818" cy="1754326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just"/>
            <a:br>
              <a:rPr lang="fr-FR" dirty="0">
                <a:solidFill>
                  <a:srgbClr val="6DC037"/>
                </a:solidFill>
                <a:latin typeface="Century Gothic" charset="0"/>
              </a:rPr>
            </a:br>
            <a:r>
              <a:rPr lang="fr-FR" dirty="0">
                <a:solidFill>
                  <a:srgbClr val="000000"/>
                </a:solidFill>
                <a:latin typeface="Century Gothic" charset="0"/>
              </a:rPr>
              <a:t>Salariés et managers offrez-vous le temps de pause qui vous convient, entre travail et domicile, au centre de santé et mieux-être </a:t>
            </a:r>
            <a:r>
              <a:rPr lang="fr-FR" dirty="0" err="1">
                <a:solidFill>
                  <a:srgbClr val="000000"/>
                </a:solidFill>
                <a:latin typeface="Century Gothic" charset="0"/>
              </a:rPr>
              <a:t>SophroKhepri</a:t>
            </a:r>
            <a:r>
              <a:rPr lang="fr-FR" dirty="0">
                <a:solidFill>
                  <a:srgbClr val="000000"/>
                </a:solidFill>
                <a:latin typeface="Century Gothic" charset="0"/>
              </a:rPr>
              <a:t>.</a:t>
            </a:r>
          </a:p>
          <a:p>
            <a:pPr algn="just"/>
            <a:r>
              <a:rPr lang="fr-FR" dirty="0">
                <a:solidFill>
                  <a:srgbClr val="000000"/>
                </a:solidFill>
                <a:latin typeface="Century Gothic" charset="0"/>
              </a:rPr>
              <a:t> </a:t>
            </a:r>
          </a:p>
          <a:p>
            <a:pPr algn="just"/>
            <a:r>
              <a:rPr lang="fr-FR" dirty="0">
                <a:solidFill>
                  <a:srgbClr val="000000"/>
                </a:solidFill>
                <a:latin typeface="Century Gothic" charset="0"/>
              </a:rPr>
              <a:t>Avec L’Instant Break</a:t>
            </a:r>
            <a:r>
              <a:rPr lang="fr-FR" dirty="0">
                <a:latin typeface="Century Gothic" charset="0"/>
              </a:rPr>
              <a:t>, découvrez, grâce à des temps de pause de courte durée, des solutions pour décompresser et profitez d’une vie personnelle de qualité</a:t>
            </a:r>
          </a:p>
          <a:p>
            <a:pPr algn="just"/>
            <a:r>
              <a:rPr lang="fr-FR" dirty="0">
                <a:solidFill>
                  <a:srgbClr val="000000"/>
                </a:solidFill>
                <a:latin typeface="Century Gothic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72009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10111</TotalTime>
  <Words>267</Words>
  <Application>Microsoft Office PowerPoint</Application>
  <PresentationFormat>Personnalisé</PresentationFormat>
  <Paragraphs>23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157</cp:revision>
  <cp:lastPrinted>2016-01-11T11:50:12Z</cp:lastPrinted>
  <dcterms:created xsi:type="dcterms:W3CDTF">2015-06-22T10:33:01Z</dcterms:created>
  <dcterms:modified xsi:type="dcterms:W3CDTF">2016-04-20T14:09:23Z</dcterms:modified>
</cp:coreProperties>
</file>