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6" r:id="rId2"/>
    <p:sldId id="261" r:id="rId3"/>
    <p:sldId id="267" r:id="rId4"/>
    <p:sldId id="268" r:id="rId5"/>
  </p:sldIdLst>
  <p:sldSz cx="5364163" cy="7561263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382">
          <p15:clr>
            <a:srgbClr val="A4A3A4"/>
          </p15:clr>
        </p15:guide>
        <p15:guide id="4" pos="16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EECE1"/>
    <a:srgbClr val="0085B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3" d="100"/>
          <a:sy n="103" d="100"/>
        </p:scale>
        <p:origin x="-558" y="-72"/>
      </p:cViewPr>
      <p:guideLst>
        <p:guide orient="horz" pos="1134"/>
        <p:guide orient="horz" pos="2382"/>
        <p:guide pos="2382"/>
        <p:guide pos="16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9275" y="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5E3F4-F498-4E6D-97CA-ED301949F019}" type="datetimeFigureOut">
              <a:rPr lang="fr-FR"/>
              <a:t>01/05/2016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154488" y="850900"/>
            <a:ext cx="16303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993775" y="3275013"/>
            <a:ext cx="7951788" cy="2679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464300"/>
            <a:ext cx="4306888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9275" y="6464300"/>
            <a:ext cx="430847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6E72B-1EDB-410F-8CAA-7795B7A6787E}" type="slidenum">
              <a:rPr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243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2313" y="2348893"/>
            <a:ext cx="4559539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04625" y="4284717"/>
            <a:ext cx="3754914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16637" y="159278"/>
            <a:ext cx="997400" cy="338681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1644" y="159278"/>
            <a:ext cx="2905588" cy="338681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3732" y="4858814"/>
            <a:ext cx="4559539" cy="1501750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3732" y="3204787"/>
            <a:ext cx="4559539" cy="1654026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1646" y="925906"/>
            <a:ext cx="1951028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262074" y="925906"/>
            <a:ext cx="1951960" cy="26201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692534"/>
            <a:ext cx="2370103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8209" y="2397900"/>
            <a:ext cx="2370103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24922" y="1692534"/>
            <a:ext cx="2371034" cy="705367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24922" y="2397900"/>
            <a:ext cx="2371034" cy="4356478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8210" y="301050"/>
            <a:ext cx="1764772" cy="128121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097239" y="301052"/>
            <a:ext cx="2998716" cy="645332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68210" y="1582265"/>
            <a:ext cx="1764772" cy="517211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51413" y="5292885"/>
            <a:ext cx="3218498" cy="62485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51413" y="675613"/>
            <a:ext cx="3218498" cy="4536758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51413" y="5917739"/>
            <a:ext cx="3218498" cy="887399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68209" y="302802"/>
            <a:ext cx="4827747" cy="1260211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68209" y="1764296"/>
            <a:ext cx="4827747" cy="4990085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68210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01/05/2016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32757" y="7008172"/>
            <a:ext cx="1698651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844318" y="7008172"/>
            <a:ext cx="1251638" cy="402568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951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-22278" y="1332359"/>
            <a:ext cx="5364162" cy="504056"/>
          </a:xfrm>
          <a:prstGeom prst="rect">
            <a:avLst/>
          </a:prstGeom>
          <a:solidFill>
            <a:schemeClr val="bg1"/>
          </a:solidFill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  <a:latin typeface="Trebuchet MS"/>
                <a:cs typeface="Trebuchet MS"/>
              </a:rPr>
              <a:t>Management de la santé au travail</a:t>
            </a:r>
            <a:endParaRPr lang="fr-FR" sz="1400" dirty="0">
              <a:latin typeface="Trebuchet MS"/>
              <a:cs typeface="Trebuchet MS"/>
            </a:endParaRPr>
          </a:p>
        </p:txBody>
      </p:sp>
      <p:pic>
        <p:nvPicPr>
          <p:cNvPr id="25" name="Image 24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34384"/>
            <a:ext cx="2726978" cy="98195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857" y="248448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</a:t>
            </a:r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activités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898105" y="3780631"/>
            <a:ext cx="20882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Ingénierie Pédagogique 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&amp;</a:t>
            </a:r>
          </a:p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 Formation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49833" y="3852639"/>
            <a:ext cx="20882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85B0"/>
                </a:solidFill>
                <a:latin typeface="Trebuchet MS"/>
                <a:cs typeface="Trebuchet MS"/>
              </a:rPr>
              <a:t>Prévention des Risques Psychosociaux</a:t>
            </a:r>
            <a:endParaRPr lang="fr-FR" b="1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2682081" y="3060551"/>
            <a:ext cx="0" cy="1296144"/>
          </a:xfrm>
          <a:prstGeom prst="line">
            <a:avLst/>
          </a:prstGeom>
          <a:ln w="3175" cmpd="sng">
            <a:solidFill>
              <a:srgbClr val="0085B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61801" y="4428703"/>
            <a:ext cx="504055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latin typeface="Trebuchet MS"/>
                <a:cs typeface="Trebuchet MS"/>
              </a:rPr>
              <a:t>Nous accompagnons </a:t>
            </a:r>
            <a:r>
              <a:rPr lang="fr-FR" sz="1050" dirty="0">
                <a:latin typeface="Trebuchet MS"/>
                <a:cs typeface="Trebuchet MS"/>
              </a:rPr>
              <a:t>les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entreprises</a:t>
            </a:r>
            <a:r>
              <a:rPr lang="fr-FR" sz="1050" dirty="0">
                <a:latin typeface="Trebuchet MS"/>
                <a:cs typeface="Trebuchet MS"/>
              </a:rPr>
              <a:t> sur les thèmes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qualité </a:t>
            </a:r>
            <a:r>
              <a:rPr lang="fr-FR" sz="1050" b="1" dirty="0" smtClean="0">
                <a:solidFill>
                  <a:srgbClr val="0085B0"/>
                </a:solidFill>
                <a:latin typeface="Trebuchet MS"/>
                <a:cs typeface="Trebuchet MS"/>
              </a:rPr>
              <a:t>de vie au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travail</a:t>
            </a:r>
            <a:r>
              <a:rPr lang="fr-FR" sz="1050" dirty="0">
                <a:latin typeface="Trebuchet MS"/>
                <a:cs typeface="Trebuchet MS"/>
              </a:rPr>
              <a:t>, de la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prévention de l'absentéisme </a:t>
            </a:r>
            <a:r>
              <a:rPr lang="fr-FR" sz="1050" dirty="0">
                <a:latin typeface="Trebuchet MS"/>
                <a:cs typeface="Trebuchet MS"/>
              </a:rPr>
              <a:t>et des </a:t>
            </a:r>
            <a:r>
              <a:rPr lang="fr-FR" sz="1050" b="1" dirty="0">
                <a:solidFill>
                  <a:srgbClr val="0085B0"/>
                </a:solidFill>
                <a:latin typeface="Trebuchet MS"/>
                <a:cs typeface="Trebuchet MS"/>
              </a:rPr>
              <a:t>risques </a:t>
            </a:r>
            <a:r>
              <a:rPr lang="fr-FR" sz="1050" b="1" dirty="0" smtClean="0">
                <a:solidFill>
                  <a:srgbClr val="0085B0"/>
                </a:solidFill>
                <a:latin typeface="Trebuchet MS"/>
                <a:cs typeface="Trebuchet MS"/>
              </a:rPr>
              <a:t>psychosociaux.</a:t>
            </a:r>
          </a:p>
        </p:txBody>
      </p:sp>
      <p:sp>
        <p:nvSpPr>
          <p:cNvPr id="2" name="Rectangle 1"/>
          <p:cNvSpPr/>
          <p:nvPr/>
        </p:nvSpPr>
        <p:spPr>
          <a:xfrm>
            <a:off x="665857" y="4932759"/>
            <a:ext cx="14285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Auprès de qui ?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94049" y="4932759"/>
            <a:ext cx="2808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latin typeface="Trebuchet MS"/>
                <a:cs typeface="Trebuchet MS"/>
              </a:rPr>
              <a:t>Les équipes de direction</a:t>
            </a:r>
          </a:p>
          <a:p>
            <a:r>
              <a:rPr lang="fr-FR" b="1" dirty="0">
                <a:latin typeface="Trebuchet MS"/>
                <a:cs typeface="Trebuchet MS"/>
              </a:rPr>
              <a:t>Les équipe de ressources humaines</a:t>
            </a:r>
          </a:p>
          <a:p>
            <a:r>
              <a:rPr lang="fr-FR" b="1" dirty="0">
                <a:latin typeface="Trebuchet MS"/>
                <a:cs typeface="Trebuchet MS"/>
              </a:rPr>
              <a:t>Les managers</a:t>
            </a:r>
          </a:p>
          <a:p>
            <a:r>
              <a:rPr lang="fr-FR" b="1" dirty="0">
                <a:latin typeface="Trebuchet MS"/>
                <a:cs typeface="Trebuchet MS"/>
              </a:rPr>
              <a:t>Les collaborateurs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1801" y="5796855"/>
            <a:ext cx="30676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085B0"/>
                </a:solidFill>
                <a:latin typeface="Lobster Two"/>
                <a:cs typeface="Lobster Two"/>
              </a:rPr>
              <a:t> Avec le souci permanent de :</a:t>
            </a:r>
            <a:endParaRPr lang="fr-FR" sz="1600" b="1" dirty="0">
              <a:solidFill>
                <a:srgbClr val="0085B0"/>
              </a:solidFill>
              <a:latin typeface="Lobster Two"/>
              <a:cs typeface="Lobster Two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89793" y="6156895"/>
            <a:ext cx="5274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Faire </a:t>
            </a:r>
            <a:r>
              <a:rPr lang="fr-FR" sz="1100" dirty="0">
                <a:latin typeface="Trebuchet MS"/>
                <a:cs typeface="Trebuchet MS"/>
              </a:rPr>
              <a:t>travailler les équipes en présence en </a:t>
            </a:r>
            <a:r>
              <a:rPr lang="fr-FR" sz="1100" dirty="0" smtClean="0">
                <a:latin typeface="Trebuchet MS"/>
                <a:cs typeface="Trebuchet MS"/>
              </a:rPr>
              <a:t>harmonie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Articuler la qualité de vie au travail et la politique de </a:t>
            </a:r>
            <a:r>
              <a:rPr lang="fr-FR" sz="1100" dirty="0" smtClean="0">
                <a:latin typeface="Trebuchet MS"/>
                <a:cs typeface="Trebuchet MS"/>
              </a:rPr>
              <a:t>l'entreprise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Aider les collaborateurs à gérer le </a:t>
            </a:r>
            <a:r>
              <a:rPr lang="fr-FR" sz="1100" dirty="0" smtClean="0">
                <a:latin typeface="Trebuchet MS"/>
                <a:cs typeface="Trebuchet MS"/>
              </a:rPr>
              <a:t>stress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>
                <a:latin typeface="Trebuchet MS"/>
                <a:cs typeface="Trebuchet MS"/>
              </a:rPr>
              <a:t> Valoriser la culture de </a:t>
            </a:r>
            <a:r>
              <a:rPr lang="fr-FR" sz="1100" dirty="0" smtClean="0">
                <a:latin typeface="Trebuchet MS"/>
                <a:cs typeface="Trebuchet MS"/>
              </a:rPr>
              <a:t>l'entreprise,</a:t>
            </a:r>
            <a:endParaRPr lang="fr-FR" sz="1100" dirty="0">
              <a:latin typeface="Trebuchet MS"/>
              <a:cs typeface="Trebuchet MS"/>
            </a:endParaRPr>
          </a:p>
          <a:p>
            <a:pPr marL="1008937" lvl="3" indent="-171450">
              <a:buFont typeface="Wingdings" charset="2"/>
              <a:buChar char="v"/>
            </a:pPr>
            <a:r>
              <a:rPr lang="fr-FR" sz="1100" dirty="0" smtClean="0">
                <a:latin typeface="Trebuchet MS"/>
                <a:cs typeface="Trebuchet MS"/>
              </a:rPr>
              <a:t>Travailler </a:t>
            </a:r>
            <a:r>
              <a:rPr lang="fr-FR" sz="1100" dirty="0">
                <a:latin typeface="Trebuchet MS"/>
                <a:cs typeface="Trebuchet MS"/>
              </a:rPr>
              <a:t>sur les complémentarités des compétences de </a:t>
            </a:r>
            <a:r>
              <a:rPr lang="fr-FR" sz="1100" dirty="0" smtClean="0">
                <a:latin typeface="Trebuchet MS"/>
                <a:cs typeface="Trebuchet MS"/>
              </a:rPr>
              <a:t>chacun</a:t>
            </a:r>
            <a:endParaRPr lang="fr-FR" sz="1100" dirty="0">
              <a:latin typeface="Trebuchet MS"/>
              <a:cs typeface="Trebuchet MS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582071" y="756295"/>
            <a:ext cx="268208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100" b="1" i="1" dirty="0" smtClean="0">
                <a:solidFill>
                  <a:schemeClr val="bg1"/>
                </a:solidFill>
                <a:latin typeface="Trebuchet MS"/>
                <a:cs typeface="Trebuchet MS"/>
              </a:rPr>
              <a:t>Santé et Qualité de Vie au Travail</a:t>
            </a:r>
          </a:p>
          <a:p>
            <a:pPr algn="r"/>
            <a:r>
              <a:rPr lang="fr-FR" sz="1100" b="1" i="1" dirty="0">
                <a:solidFill>
                  <a:schemeClr val="bg1">
                    <a:lumMod val="75000"/>
                  </a:schemeClr>
                </a:solidFill>
              </a:rPr>
              <a:t>Accompagnement Individuel &amp; Collectif</a:t>
            </a:r>
            <a:endParaRPr lang="fr-FR" sz="1100" b="1" i="1" dirty="0">
              <a:solidFill>
                <a:schemeClr val="bg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-2342968" y="739789"/>
            <a:ext cx="1846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Espace réservé du contenu 2"/>
          <p:cNvSpPr txBox="1">
            <a:spLocks/>
          </p:cNvSpPr>
          <p:nvPr/>
        </p:nvSpPr>
        <p:spPr>
          <a:xfrm>
            <a:off x="0" y="6228903"/>
            <a:ext cx="5364163" cy="653365"/>
          </a:xfrm>
          <a:prstGeom prst="rect">
            <a:avLst/>
          </a:prstGeom>
          <a:solidFill>
            <a:srgbClr val="0085B0"/>
          </a:solidFill>
          <a:ln>
            <a:solidFill>
              <a:srgbClr val="00B0F0"/>
            </a:solidFill>
          </a:ln>
        </p:spPr>
        <p:txBody>
          <a:bodyPr lIns="80046" tIns="40023" rIns="80046" bIns="40023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100" b="1" dirty="0">
              <a:solidFill>
                <a:schemeClr val="bg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21841" y="6228903"/>
            <a:ext cx="4320480" cy="757936"/>
          </a:xfrm>
          <a:prstGeom prst="rect">
            <a:avLst/>
          </a:prstGeom>
          <a:noFill/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http://</a:t>
            </a:r>
            <a:r>
              <a:rPr lang="fr-FR" sz="1100" b="1" dirty="0" err="1" smtClean="0">
                <a:solidFill>
                  <a:schemeClr val="bg1"/>
                </a:solidFill>
                <a:latin typeface="Trebuchet MS"/>
                <a:cs typeface="Trebuchet MS"/>
              </a:rPr>
              <a:t>www.sophrokhepri.fr</a:t>
            </a:r>
            <a:endParaRPr lang="fr-FR" sz="1100" b="1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09 </a:t>
            </a:r>
            <a:r>
              <a:rPr lang="fr-FR" sz="1100" b="1" dirty="0">
                <a:solidFill>
                  <a:schemeClr val="bg1"/>
                </a:solidFill>
                <a:latin typeface="Trebuchet MS"/>
                <a:cs typeface="Trebuchet MS"/>
              </a:rPr>
              <a:t>73 67 35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45 </a:t>
            </a:r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ou 06 60 47 71 64</a:t>
            </a:r>
            <a:endParaRPr lang="fr-FR" sz="1100" b="1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b="1" dirty="0" smtClean="0">
                <a:solidFill>
                  <a:schemeClr val="bg1"/>
                </a:solidFill>
                <a:latin typeface="Trebuchet MS"/>
                <a:cs typeface="Trebuchet MS"/>
              </a:rPr>
              <a:t> </a:t>
            </a:r>
            <a:r>
              <a:rPr lang="fr-FR" sz="1100" b="1" u="sng" dirty="0">
                <a:solidFill>
                  <a:schemeClr val="bg1"/>
                </a:solidFill>
                <a:latin typeface="Trebuchet MS"/>
                <a:cs typeface="Trebuchet MS"/>
              </a:rPr>
              <a:t>contact@</a:t>
            </a:r>
            <a:r>
              <a:rPr lang="fr-FR" sz="1100" b="1" u="sng" dirty="0" smtClean="0">
                <a:solidFill>
                  <a:schemeClr val="bg1"/>
                </a:solidFill>
                <a:latin typeface="Trebuchet MS"/>
                <a:cs typeface="Trebuchet MS"/>
              </a:rPr>
              <a:t>sophrokhepri.fr</a:t>
            </a:r>
            <a:endParaRPr lang="fr-FR" sz="1100" dirty="0" smtClean="0">
              <a:solidFill>
                <a:schemeClr val="bg1"/>
              </a:solidFill>
              <a:latin typeface="Trebuchet MS"/>
              <a:cs typeface="Trebuchet MS"/>
            </a:endParaRPr>
          </a:p>
          <a:p>
            <a:pPr algn="ctr"/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16" name="Rectangle 15"/>
          <p:cNvSpPr/>
          <p:nvPr/>
        </p:nvSpPr>
        <p:spPr>
          <a:xfrm>
            <a:off x="0" y="7999"/>
            <a:ext cx="5364163" cy="1225147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logoSophroKhepriV5Hde-calquesfdble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3461" y="180231"/>
            <a:ext cx="2880321" cy="103716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665857" y="1404367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Notre Méthodologie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05817" y="2052439"/>
            <a:ext cx="4752528" cy="1152128"/>
          </a:xfrm>
          <a:prstGeom prst="rect">
            <a:avLst/>
          </a:prstGeom>
          <a:ln>
            <a:solidFill>
              <a:srgbClr val="0085B0"/>
            </a:solidFill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1 – Analyse de la situation avec l’équipe de direction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2 – Compte rendu avec les actions à mener, cernées conjointement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3 – Test des 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 4 –Application des actions et  Intervention de manière ponctuelle ou avec une continuité d’actions</a:t>
            </a:r>
          </a:p>
          <a:p>
            <a:pPr algn="ctr"/>
            <a:r>
              <a:rPr lang="fr-FR" sz="1100" b="1" dirty="0" smtClean="0">
                <a:latin typeface="Trebuchet MS"/>
                <a:cs typeface="Trebuchet MS"/>
              </a:rPr>
              <a:t>5 - Suivi</a:t>
            </a:r>
            <a:endParaRPr lang="fr-FR" sz="1100" b="1" dirty="0">
              <a:latin typeface="Trebuchet MS"/>
              <a:cs typeface="Trebuchet M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65857" y="3492599"/>
            <a:ext cx="4032448" cy="338554"/>
          </a:xfrm>
          <a:prstGeom prst="rect">
            <a:avLst/>
          </a:prstGeom>
          <a:ln>
            <a:solidFill>
              <a:srgbClr val="0085B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0D0D0D"/>
                </a:solidFill>
                <a:latin typeface="Lobster Two"/>
                <a:cs typeface="Lobster Two"/>
              </a:rPr>
              <a:t>Nos Outils</a:t>
            </a:r>
            <a:endParaRPr lang="fr-FR" sz="1600" b="1" dirty="0">
              <a:solidFill>
                <a:srgbClr val="0D0D0D"/>
              </a:solidFill>
              <a:latin typeface="Lobster Two"/>
              <a:cs typeface="Lobster Two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817" y="4788743"/>
            <a:ext cx="15121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-Soutien </a:t>
            </a:r>
            <a:r>
              <a:rPr lang="fr-FR" dirty="0">
                <a:latin typeface="Trebuchet MS"/>
                <a:cs typeface="Trebuchet MS"/>
              </a:rPr>
              <a:t>psychologique</a:t>
            </a:r>
          </a:p>
          <a:p>
            <a:r>
              <a:rPr lang="fr-FR" dirty="0" smtClean="0">
                <a:latin typeface="Trebuchet MS"/>
                <a:cs typeface="Trebuchet MS"/>
              </a:rPr>
              <a:t>-Echanges </a:t>
            </a:r>
            <a:r>
              <a:rPr lang="fr-FR" dirty="0">
                <a:latin typeface="Trebuchet MS"/>
                <a:cs typeface="Trebuchet MS"/>
              </a:rPr>
              <a:t>de pratiques 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62201" y="4788743"/>
            <a:ext cx="12961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-Coaching</a:t>
            </a:r>
            <a:endParaRPr lang="fr-FR" dirty="0">
              <a:latin typeface="Trebuchet MS"/>
              <a:cs typeface="Trebuchet MS"/>
            </a:endParaRPr>
          </a:p>
          <a:p>
            <a:r>
              <a:rPr lang="fr-FR" dirty="0" smtClean="0">
                <a:latin typeface="Trebuchet MS"/>
                <a:cs typeface="Trebuchet MS"/>
              </a:rPr>
              <a:t>-Test </a:t>
            </a:r>
            <a:r>
              <a:rPr lang="fr-FR" dirty="0">
                <a:latin typeface="Trebuchet MS"/>
                <a:cs typeface="Trebuchet MS"/>
              </a:rPr>
              <a:t>de personnalité</a:t>
            </a:r>
          </a:p>
          <a:p>
            <a:r>
              <a:rPr lang="fr-FR" dirty="0" smtClean="0">
                <a:latin typeface="Trebuchet MS"/>
                <a:cs typeface="Trebuchet MS"/>
              </a:rPr>
              <a:t>-Conférences</a:t>
            </a:r>
            <a:endParaRPr lang="fr-FR" dirty="0">
              <a:latin typeface="Trebuchet MS"/>
              <a:cs typeface="Trebuchet M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106017" y="4788743"/>
            <a:ext cx="14401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>
                <a:latin typeface="Trebuchet MS"/>
                <a:cs typeface="Trebuchet MS"/>
              </a:rPr>
              <a:t>-Evènement</a:t>
            </a:r>
            <a:r>
              <a:rPr lang="fr-FR" dirty="0">
                <a:latin typeface="Trebuchet MS"/>
                <a:cs typeface="Trebuchet MS"/>
              </a:rPr>
              <a:t>, </a:t>
            </a:r>
            <a:r>
              <a:rPr lang="fr-FR" dirty="0" smtClean="0">
                <a:latin typeface="Trebuchet MS"/>
                <a:cs typeface="Trebuchet MS"/>
              </a:rPr>
              <a:t>Séminaire </a:t>
            </a:r>
            <a:r>
              <a:rPr lang="fr-FR" dirty="0">
                <a:latin typeface="Trebuchet MS"/>
                <a:cs typeface="Trebuchet MS"/>
              </a:rPr>
              <a:t>autour d’une question </a:t>
            </a:r>
            <a:r>
              <a:rPr lang="fr-FR" dirty="0" smtClean="0">
                <a:latin typeface="Trebuchet MS"/>
                <a:cs typeface="Trebuchet MS"/>
              </a:rPr>
              <a:t>d’entreprises</a:t>
            </a:r>
            <a:endParaRPr lang="fr-FR" dirty="0">
              <a:latin typeface="Trebuchet MS"/>
              <a:cs typeface="Trebuchet MS"/>
            </a:endParaRPr>
          </a:p>
        </p:txBody>
      </p:sp>
      <p:cxnSp>
        <p:nvCxnSpPr>
          <p:cNvPr id="25" name="Connecteur droit 24"/>
          <p:cNvCxnSpPr/>
          <p:nvPr/>
        </p:nvCxnSpPr>
        <p:spPr>
          <a:xfrm>
            <a:off x="1889993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3690193" y="4788743"/>
            <a:ext cx="0" cy="792088"/>
          </a:xfrm>
          <a:prstGeom prst="line">
            <a:avLst/>
          </a:prstGeom>
          <a:ln w="3175" cmpd="sng">
            <a:solidFill>
              <a:srgbClr val="0085B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1529953" y="586886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 smtClean="0">
                <a:solidFill>
                  <a:srgbClr val="0085B0"/>
                </a:solidFill>
                <a:latin typeface="Trebuchet MS"/>
                <a:cs typeface="Trebuchet MS"/>
              </a:rPr>
              <a:t>Pour plus d’informations :</a:t>
            </a:r>
            <a:endParaRPr lang="fr-FR" b="1" u="sng" dirty="0">
              <a:solidFill>
                <a:srgbClr val="0085B0"/>
              </a:solidFill>
              <a:latin typeface="Trebuchet MS"/>
              <a:cs typeface="Trebuchet M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300326" y="6928240"/>
            <a:ext cx="568863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dirty="0" err="1"/>
              <a:t>SophroKhepri</a:t>
            </a:r>
            <a:r>
              <a:rPr lang="fr-FR" sz="1100" dirty="0"/>
              <a:t> - </a:t>
            </a:r>
            <a:r>
              <a:rPr lang="fr-FR" sz="1100" i="1" dirty="0" smtClean="0"/>
              <a:t>(</a:t>
            </a:r>
            <a:r>
              <a:rPr lang="fr-FR" sz="1100" i="1" dirty="0" smtClean="0"/>
              <a:t>en face de la Gare RER E Nogent-Le-Perreux)</a:t>
            </a:r>
            <a:endParaRPr lang="fr-FR" sz="1100" dirty="0"/>
          </a:p>
          <a:p>
            <a:pPr algn="ctr"/>
            <a:r>
              <a:rPr lang="fr-FR" sz="1100" dirty="0"/>
              <a:t>188 Grande Rue Charles de Gaulle 94130 Nogent-sur-Marne</a:t>
            </a:r>
          </a:p>
          <a:p>
            <a:pPr algn="r"/>
            <a:r>
              <a:rPr lang="fr-FR" sz="1050" dirty="0"/>
              <a:t>Ne pas jeter sur </a:t>
            </a:r>
            <a:r>
              <a:rPr lang="fr-FR" sz="1050" dirty="0" smtClean="0"/>
              <a:t>la voie publique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54089" y="1692399"/>
            <a:ext cx="1524638" cy="1173821"/>
          </a:xfrm>
          <a:prstGeom prst="rect">
            <a:avLst/>
          </a:prstGeom>
          <a:noFill/>
          <a:ln w="28575">
            <a:solidFill>
              <a:srgbClr val="0085B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 descr="C:\Users\evelyne\Documents\KHEPRI Developpement\Installation 2013\googlesite\petitephot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857" y="1787184"/>
            <a:ext cx="692785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9057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4187" y="2261185"/>
            <a:ext cx="1223686" cy="1835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694" y="3508742"/>
            <a:ext cx="1883095" cy="1263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693" y="2261186"/>
            <a:ext cx="1869127" cy="1246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48240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13855</TotalTime>
  <Words>234</Words>
  <Application>Microsoft Office PowerPoint</Application>
  <PresentationFormat>Personnalisé</PresentationFormat>
  <Paragraphs>41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193</cp:revision>
  <cp:lastPrinted>2016-01-11T11:50:12Z</cp:lastPrinted>
  <dcterms:created xsi:type="dcterms:W3CDTF">2015-06-22T10:33:01Z</dcterms:created>
  <dcterms:modified xsi:type="dcterms:W3CDTF">2016-05-03T00:42:30Z</dcterms:modified>
</cp:coreProperties>
</file>