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85B0"/>
    <a:srgbClr val="6D133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1464" y="306"/>
      </p:cViewPr>
      <p:guideLst>
        <p:guide orient="horz" pos="1134"/>
        <p:guide orient="horz" pos="2382"/>
        <p:guide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06/05/2017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06/05/2017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54488" y="850900"/>
            <a:ext cx="16303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06/05/2017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06/05/2017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20432" y="0"/>
            <a:ext cx="5384595" cy="84558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3889" y="88236"/>
            <a:ext cx="4248472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Dimanche 11 Juin 2017 </a:t>
            </a:r>
          </a:p>
          <a:p>
            <a:pPr algn="ctr"/>
            <a:r>
              <a:rPr lang="fr-FR" sz="1600" b="1" dirty="0" smtClean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Cocooning Day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2342968" y="739789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0" y="6804967"/>
            <a:ext cx="5364163" cy="7562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0" y="6876975"/>
            <a:ext cx="5343731" cy="588659"/>
          </a:xfrm>
          <a:prstGeom prst="rect">
            <a:avLst/>
          </a:prstGeom>
          <a:solidFill>
            <a:srgbClr val="0070C0"/>
          </a:solidFill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Pour </a:t>
            </a:r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plus d’informations 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: 07 55 79 22 34 </a:t>
            </a:r>
            <a:endParaRPr lang="fr-FR" sz="1100" b="1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https://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www.weezevent.com/cocooning-day-6eme-edition</a:t>
            </a:r>
            <a:endParaRPr lang="fr-FR" sz="1100" b="1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u="sng" dirty="0" smtClean="0">
                <a:solidFill>
                  <a:schemeClr val="bg1"/>
                </a:solidFill>
                <a:latin typeface="Trebuchet MS"/>
                <a:cs typeface="Trebuchet MS"/>
              </a:rPr>
              <a:t>Facebook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: Alchimie 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Divine</a:t>
            </a:r>
            <a:endParaRPr lang="fr-FR" sz="1100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05817" y="985763"/>
            <a:ext cx="48245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0070C0"/>
                </a:solidFill>
                <a:latin typeface="Lobster Two"/>
                <a:cs typeface="Arial" panose="020B0604020202020204" pitchFamily="34" charset="0"/>
              </a:rPr>
              <a:t>Au programme</a:t>
            </a:r>
            <a:r>
              <a:rPr lang="fr-FR" sz="1100" dirty="0" smtClean="0">
                <a:solidFill>
                  <a:srgbClr val="0070C0"/>
                </a:solidFill>
                <a:latin typeface="Lobster Two"/>
                <a:cs typeface="Arial" panose="020B0604020202020204" pitchFamily="34" charset="0"/>
              </a:rPr>
              <a:t>: </a:t>
            </a:r>
          </a:p>
          <a:p>
            <a:pPr lvl="0"/>
            <a:r>
              <a:rPr lang="fr-FR" sz="1100" dirty="0" smtClean="0"/>
              <a:t>- Mieux </a:t>
            </a:r>
            <a:r>
              <a:rPr lang="fr-FR" sz="1100" dirty="0"/>
              <a:t>se connaître pour être moins stressé face à un changement de vie privée </a:t>
            </a:r>
            <a:r>
              <a:rPr lang="fr-FR" sz="1100" dirty="0" smtClean="0"/>
              <a:t> </a:t>
            </a:r>
            <a:br>
              <a:rPr lang="fr-FR" sz="1100" dirty="0" smtClean="0"/>
            </a:br>
            <a:r>
              <a:rPr lang="fr-FR" sz="1100" dirty="0" smtClean="0"/>
              <a:t>   ou </a:t>
            </a:r>
            <a:r>
              <a:rPr lang="fr-FR" sz="1100" dirty="0"/>
              <a:t>professionnelle?</a:t>
            </a:r>
          </a:p>
          <a:p>
            <a:pPr lvl="0"/>
            <a:r>
              <a:rPr lang="fr-FR" sz="1100" dirty="0" smtClean="0"/>
              <a:t>- Les </a:t>
            </a:r>
            <a:r>
              <a:rPr lang="fr-FR" sz="1100" dirty="0"/>
              <a:t>cycles de la féminité : de la puberté à la ménopause: avant, pendant et </a:t>
            </a:r>
            <a:r>
              <a:rPr lang="fr-FR" sz="1100" dirty="0" smtClean="0"/>
              <a:t/>
            </a:r>
            <a:br>
              <a:rPr lang="fr-FR" sz="1100" dirty="0" smtClean="0"/>
            </a:br>
            <a:r>
              <a:rPr lang="fr-FR" sz="1100" dirty="0" smtClean="0"/>
              <a:t>   après </a:t>
            </a:r>
            <a:r>
              <a:rPr lang="fr-FR" sz="1100" dirty="0"/>
              <a:t>une grossesse (pour éviter tous les problèmes : alimentation, poids,</a:t>
            </a:r>
          </a:p>
          <a:p>
            <a:r>
              <a:rPr lang="fr-FR" sz="1100" dirty="0" smtClean="0"/>
              <a:t>   rétention </a:t>
            </a:r>
            <a:r>
              <a:rPr lang="fr-FR" sz="1100" dirty="0"/>
              <a:t>d'eau, peau, stress…  se préparer à la reprise professionnelle…)</a:t>
            </a:r>
          </a:p>
          <a:p>
            <a:pPr lvl="0"/>
            <a:r>
              <a:rPr lang="fr-FR" sz="1100" dirty="0" smtClean="0"/>
              <a:t>- Troubles </a:t>
            </a:r>
            <a:r>
              <a:rPr lang="fr-FR" sz="1100" dirty="0"/>
              <a:t>du sommeil: insomnie, réveil nocturne, sommeil peu réparateur…</a:t>
            </a:r>
          </a:p>
          <a:p>
            <a:r>
              <a:rPr lang="fr-FR" sz="1100" dirty="0"/>
              <a:t> </a:t>
            </a:r>
          </a:p>
          <a:p>
            <a:r>
              <a:rPr lang="fr-FR" sz="1100" b="1" dirty="0" smtClean="0"/>
              <a:t>Séances Individuelles</a:t>
            </a:r>
            <a:r>
              <a:rPr lang="fr-FR" sz="1100" b="1" dirty="0"/>
              <a:t>:</a:t>
            </a:r>
            <a:r>
              <a:rPr lang="fr-FR" sz="1100" dirty="0"/>
              <a:t> </a:t>
            </a:r>
          </a:p>
          <a:p>
            <a:r>
              <a:rPr lang="fr-FR" sz="1100" b="1" dirty="0"/>
              <a:t>Sophie Vieillard</a:t>
            </a:r>
            <a:r>
              <a:rPr lang="fr-FR" sz="1100" dirty="0"/>
              <a:t> (coach et orientation, motivation et nouveau projet), </a:t>
            </a:r>
          </a:p>
          <a:p>
            <a:r>
              <a:rPr lang="fr-FR" sz="1100" b="1" dirty="0"/>
              <a:t>Virginie </a:t>
            </a:r>
            <a:r>
              <a:rPr lang="fr-FR" sz="1100" b="1" dirty="0" err="1"/>
              <a:t>Woets</a:t>
            </a:r>
            <a:r>
              <a:rPr lang="fr-FR" sz="1100" dirty="0"/>
              <a:t> (coach motivation et nouveau projet), </a:t>
            </a:r>
            <a:r>
              <a:rPr lang="fr-FR" sz="1100" dirty="0" err="1" smtClean="0"/>
              <a:t>Kherah</a:t>
            </a:r>
            <a:r>
              <a:rPr lang="fr-FR" sz="1100" dirty="0" smtClean="0"/>
              <a:t> </a:t>
            </a:r>
            <a:endParaRPr lang="fr-FR" sz="1100" dirty="0"/>
          </a:p>
          <a:p>
            <a:r>
              <a:rPr lang="fr-FR" sz="1100" b="1" dirty="0" smtClean="0"/>
              <a:t>Ok Lydia </a:t>
            </a:r>
            <a:r>
              <a:rPr lang="fr-FR" sz="1100" b="1" dirty="0" err="1"/>
              <a:t>Lecusson</a:t>
            </a:r>
            <a:r>
              <a:rPr lang="fr-FR" sz="1100" dirty="0"/>
              <a:t> (coach de vie),</a:t>
            </a:r>
          </a:p>
          <a:p>
            <a:r>
              <a:rPr lang="fr-FR" sz="1100" b="1" dirty="0" smtClean="0"/>
              <a:t>Ok Muriel</a:t>
            </a:r>
            <a:r>
              <a:rPr lang="fr-FR" sz="1100" dirty="0" smtClean="0"/>
              <a:t> </a:t>
            </a:r>
            <a:r>
              <a:rPr lang="fr-FR" sz="1100" b="1" dirty="0" err="1"/>
              <a:t>Montay</a:t>
            </a:r>
            <a:r>
              <a:rPr lang="fr-FR" sz="1100" b="1" dirty="0"/>
              <a:t>-Mula </a:t>
            </a:r>
            <a:r>
              <a:rPr lang="fr-FR" sz="1100" dirty="0"/>
              <a:t>(sophrologue femme enceinte et périnatalité), </a:t>
            </a:r>
          </a:p>
          <a:p>
            <a:r>
              <a:rPr lang="fr-FR" sz="1100" b="1" dirty="0"/>
              <a:t>Nathalie </a:t>
            </a:r>
            <a:r>
              <a:rPr lang="fr-FR" sz="1100" b="1" dirty="0" err="1"/>
              <a:t>Lievoux</a:t>
            </a:r>
            <a:r>
              <a:rPr lang="fr-FR" sz="1100" dirty="0"/>
              <a:t> (</a:t>
            </a:r>
            <a:r>
              <a:rPr lang="fr-FR" sz="1100" dirty="0" smtClean="0"/>
              <a:t>réflexologie globale), </a:t>
            </a:r>
            <a:r>
              <a:rPr lang="fr-FR" sz="1100" dirty="0" smtClean="0"/>
              <a:t>attend</a:t>
            </a:r>
          </a:p>
          <a:p>
            <a:r>
              <a:rPr lang="fr-FR" sz="1100" dirty="0" smtClean="0"/>
              <a:t>Marc </a:t>
            </a:r>
            <a:r>
              <a:rPr lang="fr-FR" sz="1100" dirty="0" err="1" smtClean="0"/>
              <a:t>Fallet</a:t>
            </a:r>
            <a:r>
              <a:rPr lang="fr-FR" sz="1100" dirty="0" smtClean="0"/>
              <a:t>, Lise-Marie, FANNY </a:t>
            </a:r>
            <a:r>
              <a:rPr lang="fr-FR" sz="1100" dirty="0" err="1" smtClean="0"/>
              <a:t>roussel</a:t>
            </a:r>
            <a:r>
              <a:rPr lang="fr-FR" sz="1100" dirty="0" smtClean="0"/>
              <a:t>,</a:t>
            </a:r>
            <a:endParaRPr lang="fr-FR" sz="1100" dirty="0"/>
          </a:p>
          <a:p>
            <a:r>
              <a:rPr lang="fr-FR" sz="1100" b="1" dirty="0" smtClean="0"/>
              <a:t>Ok Aurélie </a:t>
            </a:r>
            <a:r>
              <a:rPr lang="fr-FR" sz="1100" b="1" dirty="0"/>
              <a:t>Rosier</a:t>
            </a:r>
            <a:r>
              <a:rPr lang="fr-FR" sz="1100" dirty="0"/>
              <a:t> (</a:t>
            </a:r>
            <a:r>
              <a:rPr lang="fr-FR" sz="1100" dirty="0" err="1"/>
              <a:t>hynose</a:t>
            </a:r>
            <a:r>
              <a:rPr lang="fr-FR" sz="1100" dirty="0"/>
              <a:t> expertise sommeil)</a:t>
            </a:r>
          </a:p>
          <a:p>
            <a:r>
              <a:rPr lang="fr-FR" sz="1100" b="1" dirty="0" smtClean="0"/>
              <a:t>Ok Rodolphe </a:t>
            </a:r>
            <a:r>
              <a:rPr lang="fr-FR" sz="1100" b="1" dirty="0"/>
              <a:t>bihannic</a:t>
            </a:r>
            <a:r>
              <a:rPr lang="fr-FR" sz="1100" dirty="0"/>
              <a:t> (étiopathe), </a:t>
            </a:r>
          </a:p>
          <a:p>
            <a:r>
              <a:rPr lang="fr-FR" sz="1100" b="1" dirty="0" smtClean="0"/>
              <a:t>Ok Marie </a:t>
            </a:r>
            <a:r>
              <a:rPr lang="fr-FR" sz="1100" b="1" dirty="0"/>
              <a:t>de-</a:t>
            </a:r>
            <a:r>
              <a:rPr lang="fr-FR" sz="1100" b="1" dirty="0" err="1"/>
              <a:t>Césare</a:t>
            </a:r>
            <a:r>
              <a:rPr lang="fr-FR" sz="1100" dirty="0"/>
              <a:t> </a:t>
            </a:r>
            <a:r>
              <a:rPr lang="fr-FR" sz="1100" dirty="0" smtClean="0"/>
              <a:t>(</a:t>
            </a:r>
            <a:r>
              <a:rPr lang="fr-FR" sz="1100" dirty="0"/>
              <a:t>Image de soi et confiance en soi, retrouver ses </a:t>
            </a:r>
            <a:r>
              <a:rPr lang="fr-FR" sz="1100" dirty="0" smtClean="0"/>
              <a:t>repères) après </a:t>
            </a:r>
            <a:r>
              <a:rPr lang="fr-FR" sz="1100" dirty="0"/>
              <a:t>un événement de vie important (naissance, prise de poids, dépression…),</a:t>
            </a:r>
          </a:p>
          <a:p>
            <a:r>
              <a:rPr lang="fr-FR" sz="1100" b="1" dirty="0" smtClean="0"/>
              <a:t>Ok Christelle </a:t>
            </a:r>
            <a:r>
              <a:rPr lang="fr-FR" sz="1100" b="1" dirty="0"/>
              <a:t>Dericquebourg</a:t>
            </a:r>
            <a:r>
              <a:rPr lang="fr-FR" sz="1100" dirty="0"/>
              <a:t>, (</a:t>
            </a:r>
            <a:r>
              <a:rPr lang="fr-FR" sz="1100" dirty="0" err="1"/>
              <a:t>fasciathérapie</a:t>
            </a:r>
            <a:r>
              <a:rPr lang="fr-FR" sz="1100" dirty="0"/>
              <a:t>, relaxation profonde par le corps)</a:t>
            </a:r>
          </a:p>
          <a:p>
            <a:r>
              <a:rPr lang="fr-FR" sz="1100" b="1" dirty="0" smtClean="0"/>
              <a:t>Ok Claudine </a:t>
            </a:r>
            <a:r>
              <a:rPr lang="fr-FR" sz="1100" b="1" dirty="0" err="1"/>
              <a:t>Soulat</a:t>
            </a:r>
            <a:r>
              <a:rPr lang="fr-FR" sz="1100" dirty="0"/>
              <a:t> (relance lymphatique, et massage relaxation Reiki)</a:t>
            </a:r>
          </a:p>
          <a:p>
            <a:r>
              <a:rPr lang="fr-FR" sz="1100" dirty="0"/>
              <a:t> </a:t>
            </a:r>
          </a:p>
          <a:p>
            <a:r>
              <a:rPr lang="fr-FR" sz="1100" b="1" dirty="0"/>
              <a:t>Ateliers collectifs:</a:t>
            </a:r>
            <a:r>
              <a:rPr lang="fr-FR" sz="1100" dirty="0"/>
              <a:t> </a:t>
            </a:r>
            <a:r>
              <a:rPr lang="fr-FR" sz="1100" dirty="0"/>
              <a:t> </a:t>
            </a:r>
            <a:r>
              <a:rPr lang="fr-FR" sz="1100" dirty="0" smtClean="0"/>
              <a:t>(Carole Contre) naturopathe </a:t>
            </a:r>
            <a:r>
              <a:rPr lang="fr-FR" sz="1100" dirty="0"/>
              <a:t>soins de confort pour la femme), </a:t>
            </a:r>
          </a:p>
          <a:p>
            <a:r>
              <a:rPr lang="fr-FR" sz="1100" dirty="0" err="1" smtClean="0"/>
              <a:t>Fengshui</a:t>
            </a:r>
            <a:r>
              <a:rPr lang="fr-FR" sz="1100" dirty="0" smtClean="0"/>
              <a:t>, Nicolas </a:t>
            </a:r>
            <a:r>
              <a:rPr lang="fr-FR" sz="1100" dirty="0" err="1" smtClean="0"/>
              <a:t>Brinster</a:t>
            </a:r>
            <a:r>
              <a:rPr lang="fr-FR" sz="1100" dirty="0" smtClean="0"/>
              <a:t>,</a:t>
            </a:r>
            <a:endParaRPr lang="fr-FR" sz="1100" dirty="0"/>
          </a:p>
          <a:p>
            <a:r>
              <a:rPr lang="fr-FR" sz="1100" dirty="0"/>
              <a:t> </a:t>
            </a:r>
          </a:p>
          <a:p>
            <a:r>
              <a:rPr lang="fr-FR" sz="1100" dirty="0" smtClean="0"/>
              <a:t>Entrée libre Exposition-Vente </a:t>
            </a:r>
            <a:r>
              <a:rPr lang="fr-FR" sz="1100" dirty="0"/>
              <a:t>exceptionnelle de minéraux par </a:t>
            </a:r>
            <a:r>
              <a:rPr lang="fr-FR" sz="1100" b="1" dirty="0"/>
              <a:t>Katia </a:t>
            </a:r>
            <a:r>
              <a:rPr lang="fr-FR" sz="1100" b="1" dirty="0" err="1"/>
              <a:t>lithothérapeute</a:t>
            </a:r>
            <a:r>
              <a:rPr lang="fr-FR" sz="1100" dirty="0"/>
              <a:t>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-20432" y="5817855"/>
            <a:ext cx="5364163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solidFill>
                  <a:srgbClr val="0070C0"/>
                </a:solidFill>
                <a:latin typeface="Trebuchet MS"/>
                <a:cs typeface="Trebuchet MS"/>
              </a:rPr>
              <a:t>Places </a:t>
            </a:r>
            <a:r>
              <a:rPr lang="fr-FR" sz="1050" dirty="0">
                <a:solidFill>
                  <a:srgbClr val="0070C0"/>
                </a:solidFill>
                <a:latin typeface="Trebuchet MS"/>
                <a:cs typeface="Trebuchet MS"/>
              </a:rPr>
              <a:t>limitées – Réservation obligatoire</a:t>
            </a:r>
          </a:p>
          <a:p>
            <a:pPr algn="ctr"/>
            <a:r>
              <a:rPr lang="fr-FR" sz="1050" dirty="0">
                <a:solidFill>
                  <a:srgbClr val="0070C0"/>
                </a:solidFill>
                <a:latin typeface="Trebuchet MS" panose="020B0603020202020204" pitchFamily="34" charset="0"/>
                <a:cs typeface="Lobster Two"/>
              </a:rPr>
              <a:t>Tarif : 30 € donnant l’accès à 2 ateliers individuels + 1 collectif</a:t>
            </a:r>
            <a:endParaRPr lang="fr-FR" sz="1050" dirty="0" smtClean="0">
              <a:solidFill>
                <a:srgbClr val="0070C0"/>
              </a:solidFill>
              <a:latin typeface="Trebuchet MS"/>
              <a:cs typeface="Trebuchet MS"/>
            </a:endParaRPr>
          </a:p>
          <a:p>
            <a:pPr algn="ctr"/>
            <a:endParaRPr lang="fr-FR" sz="1050" dirty="0" smtClean="0">
              <a:latin typeface="Trebuchet MS"/>
              <a:cs typeface="Trebuchet MS"/>
            </a:endParaRPr>
          </a:p>
          <a:p>
            <a:pPr algn="ctr"/>
            <a:r>
              <a:rPr lang="fr-FR" sz="1050" dirty="0" smtClean="0">
                <a:latin typeface="Trebuchet MS"/>
                <a:cs typeface="Trebuchet MS"/>
              </a:rPr>
              <a:t>188</a:t>
            </a:r>
            <a:r>
              <a:rPr lang="fr-FR" sz="1050" dirty="0">
                <a:latin typeface="Trebuchet MS"/>
                <a:cs typeface="Trebuchet MS"/>
              </a:rPr>
              <a:t>, Grande Rue Charles de Gaulle - 94130 </a:t>
            </a:r>
            <a:r>
              <a:rPr lang="fr-FR" sz="1050" dirty="0" smtClean="0">
                <a:latin typeface="Trebuchet MS"/>
                <a:cs typeface="Trebuchet MS"/>
              </a:rPr>
              <a:t>Nogent-sur-Marne</a:t>
            </a:r>
            <a:endParaRPr lang="fr-FR" sz="1050" dirty="0">
              <a:latin typeface="Trebuchet MS"/>
              <a:cs typeface="Trebuchet MS"/>
            </a:endParaRPr>
          </a:p>
          <a:p>
            <a:pPr algn="ctr"/>
            <a:r>
              <a:rPr lang="fr-FR" sz="1050" i="1" dirty="0">
                <a:latin typeface="Trebuchet MS"/>
                <a:cs typeface="Trebuchet MS"/>
              </a:rPr>
              <a:t>(face gare RER E Nogent-Le Perreux</a:t>
            </a:r>
            <a:r>
              <a:rPr lang="fr-FR" sz="1050" i="1" dirty="0" smtClean="0">
                <a:latin typeface="Trebuchet MS"/>
                <a:cs typeface="Trebuchet MS"/>
              </a:rPr>
              <a:t>)</a:t>
            </a:r>
            <a:r>
              <a:rPr lang="fr-FR" sz="1050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  <a:cs typeface="Lobster Two"/>
              </a:rPr>
              <a:t> </a:t>
            </a:r>
            <a:endParaRPr lang="fr-FR" sz="1050" dirty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Lobster Two"/>
            </a:endParaRPr>
          </a:p>
        </p:txBody>
      </p:sp>
      <p:pic>
        <p:nvPicPr>
          <p:cNvPr id="1026" name="Picture 2" descr="C:\Users\Dell\Dropbox\stagiaires\Huixin\Cocooning Day\logo Alchimie-Div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61" y="-5237"/>
            <a:ext cx="866002" cy="86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23710</TotalTime>
  <Words>76</Words>
  <Application>Microsoft Office PowerPoint</Application>
  <PresentationFormat>Personnalisé</PresentationFormat>
  <Paragraphs>33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248</cp:revision>
  <cp:lastPrinted>2016-05-13T08:47:44Z</cp:lastPrinted>
  <dcterms:created xsi:type="dcterms:W3CDTF">2015-06-22T10:33:01Z</dcterms:created>
  <dcterms:modified xsi:type="dcterms:W3CDTF">2017-05-06T18:37:07Z</dcterms:modified>
</cp:coreProperties>
</file>