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5B0"/>
    <a:srgbClr val="6D133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548" y="-72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12/05/2017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889" y="88236"/>
            <a:ext cx="4248472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Cocooning Day </a:t>
            </a:r>
          </a:p>
          <a:p>
            <a:r>
              <a:rPr lang="fr-FR" sz="1600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Dimanche 11 Juin 2017 </a:t>
            </a:r>
          </a:p>
          <a:p>
            <a:pPr algn="r"/>
            <a:r>
              <a:rPr lang="fr-FR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p</a:t>
            </a:r>
            <a:r>
              <a:rPr lang="fr-FR" b="1" dirty="0" smtClean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ar  </a:t>
            </a:r>
            <a:r>
              <a:rPr lang="fr-FR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solidFill>
            <a:srgbClr val="0070C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Pour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plus d’informations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: 07 55 79 22 34 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https://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www.weezevent.com/cocooning-day-6eme-edition</a:t>
            </a:r>
            <a:endParaRPr lang="fr-FR" sz="1100" b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Facebook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: Alchimie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Divine</a:t>
            </a:r>
            <a:endParaRPr lang="fr-FR" sz="11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105" y="1476375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105" y="3679370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51308" y="2192967"/>
            <a:ext cx="25202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Lobster Two"/>
                <a:cs typeface="Arial" panose="020B0604020202020204" pitchFamily="34" charset="0"/>
              </a:rPr>
              <a:t>Une journée entièrement dédiée au </a:t>
            </a:r>
            <a:r>
              <a:rPr lang="fr-FR" sz="1100" b="1" dirty="0" smtClean="0">
                <a:latin typeface="Lobster Two"/>
                <a:cs typeface="Arial" panose="020B0604020202020204" pitchFamily="34" charset="0"/>
              </a:rPr>
              <a:t>bien-être</a:t>
            </a:r>
          </a:p>
          <a:p>
            <a:endParaRPr lang="fr-FR" sz="800" dirty="0">
              <a:latin typeface="Lobster Two"/>
              <a:cs typeface="Trebuchet MS"/>
            </a:endParaRPr>
          </a:p>
          <a:p>
            <a:r>
              <a:rPr lang="fr-FR" sz="1100" b="1" dirty="0">
                <a:solidFill>
                  <a:srgbClr val="0070C0"/>
                </a:solidFill>
                <a:latin typeface="Lobster Two"/>
                <a:cs typeface="Arial" panose="020B0604020202020204" pitchFamily="34" charset="0"/>
              </a:rPr>
              <a:t>Au </a:t>
            </a:r>
            <a:r>
              <a:rPr lang="fr-FR" sz="1100" b="1" dirty="0" smtClean="0">
                <a:solidFill>
                  <a:srgbClr val="0070C0"/>
                </a:solidFill>
                <a:latin typeface="Lobster Two"/>
                <a:cs typeface="Arial" panose="020B0604020202020204" pitchFamily="34" charset="0"/>
              </a:rPr>
              <a:t>programme</a:t>
            </a:r>
            <a:r>
              <a:rPr lang="fr-FR" sz="1100" dirty="0" smtClean="0">
                <a:solidFill>
                  <a:srgbClr val="0070C0"/>
                </a:solidFill>
                <a:latin typeface="Lobster Two"/>
                <a:cs typeface="Arial" panose="020B0604020202020204" pitchFamily="34" charset="0"/>
              </a:rPr>
              <a:t>: </a:t>
            </a:r>
          </a:p>
          <a:p>
            <a:r>
              <a:rPr lang="fr-FR" sz="1100" dirty="0" smtClean="0">
                <a:latin typeface="Lobster Two"/>
                <a:cs typeface="Arial"/>
              </a:rPr>
              <a:t>Comment rester </a:t>
            </a:r>
            <a:r>
              <a:rPr lang="fr-FR" sz="1100" dirty="0">
                <a:latin typeface="Lobster Two"/>
                <a:cs typeface="Arial"/>
              </a:rPr>
              <a:t>zen en toute circonstance? </a:t>
            </a:r>
          </a:p>
          <a:p>
            <a:r>
              <a:rPr lang="fr-FR" sz="1100" dirty="0" smtClean="0">
                <a:latin typeface="Lobster Two"/>
                <a:cs typeface="Arial"/>
              </a:rPr>
              <a:t>La femme à tous les âges de la vie</a:t>
            </a:r>
            <a:endParaRPr lang="fr-FR" sz="1100" dirty="0">
              <a:latin typeface="Lobster Two"/>
              <a:cs typeface="Arial"/>
            </a:endParaRPr>
          </a:p>
          <a:p>
            <a:r>
              <a:rPr lang="fr-FR" sz="1100" b="1" dirty="0" smtClean="0">
                <a:solidFill>
                  <a:srgbClr val="0070C0"/>
                </a:solidFill>
                <a:latin typeface="Lobster Two"/>
                <a:cs typeface="Arial"/>
              </a:rPr>
              <a:t>Focus sur </a:t>
            </a:r>
            <a:r>
              <a:rPr lang="fr-FR" sz="1100" dirty="0" smtClean="0">
                <a:solidFill>
                  <a:srgbClr val="000000"/>
                </a:solidFill>
                <a:latin typeface="Lobster Two"/>
                <a:cs typeface="Arial"/>
              </a:rPr>
              <a:t>Le sommeil</a:t>
            </a:r>
          </a:p>
          <a:p>
            <a:endParaRPr lang="fr-FR" sz="800" dirty="0">
              <a:solidFill>
                <a:schemeClr val="accent4">
                  <a:lumMod val="50000"/>
                </a:schemeClr>
              </a:solidFill>
              <a:latin typeface="Lobster Two"/>
              <a:cs typeface="Arial"/>
            </a:endParaRPr>
          </a:p>
          <a:p>
            <a:r>
              <a:rPr lang="fr-FR" sz="1100" dirty="0" smtClean="0">
                <a:latin typeface="Lobster Two"/>
              </a:rPr>
              <a:t>Exposition Vente </a:t>
            </a:r>
            <a:r>
              <a:rPr lang="fr-FR" sz="1100" dirty="0" smtClean="0">
                <a:latin typeface="Lobster Two"/>
              </a:rPr>
              <a:t>de minéraux (pierres </a:t>
            </a:r>
            <a:r>
              <a:rPr lang="fr-FR" sz="1100" dirty="0">
                <a:latin typeface="Lobster Two"/>
              </a:rPr>
              <a:t>semi précieuses ou </a:t>
            </a:r>
            <a:r>
              <a:rPr lang="fr-FR" sz="1100" dirty="0" smtClean="0">
                <a:latin typeface="Lobster Two"/>
              </a:rPr>
              <a:t>précieuses) et </a:t>
            </a:r>
            <a:r>
              <a:rPr lang="fr-FR" sz="1100" dirty="0" err="1" smtClean="0">
                <a:latin typeface="Lobster Two"/>
                <a:cs typeface="Arial"/>
              </a:rPr>
              <a:t>lithothérapie</a:t>
            </a:r>
            <a:r>
              <a:rPr lang="fr-FR" sz="1100" dirty="0" smtClean="0">
                <a:latin typeface="Lobster Two"/>
              </a:rPr>
              <a:t>.</a:t>
            </a:r>
            <a:endParaRPr lang="fr-FR" sz="1100" dirty="0" smtClean="0">
              <a:solidFill>
                <a:schemeClr val="accent4">
                  <a:lumMod val="50000"/>
                </a:schemeClr>
              </a:solidFill>
              <a:latin typeface="Lobster Two"/>
              <a:cs typeface="Arial"/>
            </a:endParaRPr>
          </a:p>
          <a:p>
            <a:endParaRPr lang="fr-FR" sz="800" b="1" dirty="0" smtClean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Entrez</a:t>
            </a:r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, puis laissez-vous chouchouter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!</a:t>
            </a: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Ou offrez cette journée</a:t>
            </a:r>
            <a:endParaRPr lang="fr-FR" b="1" dirty="0">
              <a:solidFill>
                <a:srgbClr val="0070C0"/>
              </a:solidFill>
              <a:latin typeface="Lobster Two"/>
              <a:cs typeface="Lobster Two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0432" y="5817855"/>
            <a:ext cx="536416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/>
                <a:cs typeface="Trebuchet MS"/>
              </a:rPr>
              <a:t>Places </a:t>
            </a:r>
            <a:r>
              <a:rPr lang="fr-FR" sz="1050" dirty="0">
                <a:solidFill>
                  <a:srgbClr val="0070C0"/>
                </a:solidFill>
                <a:latin typeface="Trebuchet MS"/>
                <a:cs typeface="Trebuchet MS"/>
              </a:rPr>
              <a:t>limitées – Réservation obligatoire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</a:t>
            </a:r>
            <a:endParaRPr lang="fr-FR" sz="1050" dirty="0" smtClean="0">
              <a:solidFill>
                <a:srgbClr val="0070C0"/>
              </a:solidFill>
              <a:latin typeface="Trebuchet MS"/>
              <a:cs typeface="Trebuchet MS"/>
            </a:endParaRPr>
          </a:p>
          <a:p>
            <a:pPr algn="ctr"/>
            <a:endParaRPr lang="fr-FR" sz="1050" dirty="0" smtClean="0">
              <a:latin typeface="Trebuchet MS"/>
              <a:cs typeface="Trebuchet MS"/>
            </a:endParaRPr>
          </a:p>
          <a:p>
            <a:pPr algn="ctr"/>
            <a:r>
              <a:rPr lang="fr-FR" sz="1050" dirty="0" smtClean="0">
                <a:latin typeface="Trebuchet MS"/>
                <a:cs typeface="Trebuchet MS"/>
              </a:rPr>
              <a:t>188</a:t>
            </a:r>
            <a:r>
              <a:rPr lang="fr-FR" sz="1050" dirty="0">
                <a:latin typeface="Trebuchet MS"/>
                <a:cs typeface="Trebuchet MS"/>
              </a:rPr>
              <a:t>, Grande Rue Charles de 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</a:t>
            </a:r>
            <a:r>
              <a:rPr lang="fr-FR" sz="1050" i="1" dirty="0" smtClean="0">
                <a:latin typeface="Trebuchet MS"/>
                <a:cs typeface="Trebuchet MS"/>
              </a:rPr>
              <a:t>)</a:t>
            </a:r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 </a:t>
            </a:r>
            <a:endParaRPr lang="fr-FR" sz="1050" dirty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Lobster Two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40581" y="900311"/>
            <a:ext cx="4119500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Journée mondiale du bien-être</a:t>
            </a:r>
          </a:p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Cocooning </a:t>
            </a:r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Day, qu’est-ce que c’est ?</a:t>
            </a:r>
            <a:endParaRPr lang="fr-FR" sz="1400" b="1" dirty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9687" y="1527921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11 Juin 2017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10H </a:t>
            </a:r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à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18H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</p:txBody>
      </p:sp>
      <p:pic>
        <p:nvPicPr>
          <p:cNvPr id="4" name="Picture 2" descr="logo kheprisante+accroche 5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1" y="5148783"/>
            <a:ext cx="1634996" cy="5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898104" y="3088644"/>
            <a:ext cx="20882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Réservez vos ateliers au :</a:t>
            </a:r>
            <a:r>
              <a:rPr lang="fr-FR" sz="1400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 </a:t>
            </a:r>
            <a:endParaRPr lang="fr-FR" sz="1400" b="1" dirty="0" smtClean="0">
              <a:solidFill>
                <a:srgbClr val="002060"/>
              </a:solidFill>
              <a:latin typeface="Trebuchet MS" panose="020B0603020202020204" pitchFamily="34" charset="0"/>
              <a:cs typeface="Trebuchet MS"/>
            </a:endParaRPr>
          </a:p>
          <a:p>
            <a:pPr algn="ctr"/>
            <a:r>
              <a:rPr lang="fr-FR" b="1" u="sng" dirty="0" smtClean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07 </a:t>
            </a:r>
            <a:r>
              <a:rPr lang="fr-FR" b="1" u="sng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55 79 22 34</a:t>
            </a:r>
          </a:p>
        </p:txBody>
      </p:sp>
      <p:pic>
        <p:nvPicPr>
          <p:cNvPr id="13" name="Picture 2" descr="C:\Users\Dell\Dropbox\Sophrokhépri\Marketing et Communication\Cocooning Day\logo cadho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152" y="5259729"/>
            <a:ext cx="1296144" cy="31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28752</TotalTime>
  <Words>143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242</cp:revision>
  <cp:lastPrinted>2016-05-13T08:47:44Z</cp:lastPrinted>
  <dcterms:created xsi:type="dcterms:W3CDTF">2015-06-22T10:33:01Z</dcterms:created>
  <dcterms:modified xsi:type="dcterms:W3CDTF">2017-05-16T21:48:27Z</dcterms:modified>
</cp:coreProperties>
</file>