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5364163" cy="7561263"/>
  <p:notesSz cx="9939338" cy="6805613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  <p15:guide id="3" orient="horz" pos="2382">
          <p15:clr>
            <a:srgbClr val="A4A3A4"/>
          </p15:clr>
        </p15:guide>
        <p15:guide id="4" pos="16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5B0"/>
    <a:srgbClr val="6D1330"/>
    <a:srgbClr val="000000"/>
    <a:srgbClr val="EEECE1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100" d="100"/>
          <a:sy n="100" d="100"/>
        </p:scale>
        <p:origin x="-1548" y="456"/>
      </p:cViewPr>
      <p:guideLst>
        <p:guide orient="horz" pos="1134"/>
        <p:guide orient="horz" pos="2382"/>
        <p:guide pos="2382"/>
        <p:guide pos="169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1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30/03/2017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1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F5E3F4-F498-4E6D-97CA-ED301949F019}" type="datetimeFigureOut">
              <a:rPr lang="fr-FR"/>
              <a:t>30/03/2017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154488" y="850900"/>
            <a:ext cx="1630362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93775" y="3275013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46430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9275" y="646430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E6E72B-1EDB-410F-8CAA-7795B7A6787E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2436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02313" y="2348893"/>
            <a:ext cx="4559539" cy="1620771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04625" y="4284717"/>
            <a:ext cx="3754914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30/03/2017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30/03/2017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216637" y="159278"/>
            <a:ext cx="997400" cy="338681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1644" y="159278"/>
            <a:ext cx="2905588" cy="338681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30/03/2017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30/03/2017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3732" y="4858814"/>
            <a:ext cx="4559539" cy="1501750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3732" y="3204787"/>
            <a:ext cx="4559539" cy="1654026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30/03/2017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21646" y="925906"/>
            <a:ext cx="1951028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262074" y="925906"/>
            <a:ext cx="1951960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30/03/2017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692534"/>
            <a:ext cx="2370103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8209" y="2397900"/>
            <a:ext cx="2370103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724922" y="1692534"/>
            <a:ext cx="2371034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724922" y="2397900"/>
            <a:ext cx="2371034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30/03/2017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30/03/2017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30/03/2017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10" y="301050"/>
            <a:ext cx="1764772" cy="128121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97239" y="301052"/>
            <a:ext cx="2998716" cy="6453328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68210" y="1582265"/>
            <a:ext cx="1764772" cy="5172114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30/03/2017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1413" y="5292885"/>
            <a:ext cx="3218498" cy="62485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51413" y="675613"/>
            <a:ext cx="3218498" cy="4536758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51413" y="5917739"/>
            <a:ext cx="3218498" cy="887399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30/03/2017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764296"/>
            <a:ext cx="4827747" cy="4990085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68210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30/03/2017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832757" y="7008172"/>
            <a:ext cx="1698651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844318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hyperlink" Target="https://www.weezevent.com/cocooning-day-5eme-edition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20432" y="0"/>
            <a:ext cx="5384595" cy="84558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53889" y="88236"/>
            <a:ext cx="4248472" cy="76944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fr-FR" sz="1600" b="1" dirty="0" smtClean="0">
                <a:solidFill>
                  <a:srgbClr val="002060"/>
                </a:solidFill>
                <a:latin typeface="Lucida Calligraphy" panose="03010101010101010101" pitchFamily="66" charset="0"/>
                <a:cs typeface="Trebuchet MS"/>
              </a:rPr>
              <a:t>Cocooning Day </a:t>
            </a:r>
          </a:p>
          <a:p>
            <a:r>
              <a:rPr lang="fr-FR" sz="1600" b="1" dirty="0" smtClean="0">
                <a:solidFill>
                  <a:srgbClr val="002060"/>
                </a:solidFill>
                <a:latin typeface="Lucida Calligraphy" panose="03010101010101010101" pitchFamily="66" charset="0"/>
                <a:cs typeface="Trebuchet MS"/>
              </a:rPr>
              <a:t>Dimanche </a:t>
            </a:r>
            <a:r>
              <a:rPr lang="fr-FR" sz="1600" b="1" dirty="0" smtClean="0">
                <a:solidFill>
                  <a:srgbClr val="002060"/>
                </a:solidFill>
                <a:latin typeface="Lucida Calligraphy" panose="03010101010101010101" pitchFamily="66" charset="0"/>
                <a:cs typeface="Trebuchet MS"/>
              </a:rPr>
              <a:t>23 avril2017 </a:t>
            </a:r>
            <a:endParaRPr lang="fr-FR" sz="1600" b="1" dirty="0" smtClean="0">
              <a:solidFill>
                <a:srgbClr val="002060"/>
              </a:solidFill>
              <a:latin typeface="Lucida Calligraphy" panose="03010101010101010101" pitchFamily="66" charset="0"/>
              <a:cs typeface="Trebuchet MS"/>
            </a:endParaRPr>
          </a:p>
          <a:p>
            <a:pPr algn="r"/>
            <a:r>
              <a:rPr lang="fr-FR" b="1" dirty="0">
                <a:solidFill>
                  <a:srgbClr val="002060"/>
                </a:solidFill>
                <a:latin typeface="Lucida Calligraphy" panose="03010101010101010101" pitchFamily="66" charset="0"/>
                <a:cs typeface="Trebuchet MS"/>
              </a:rPr>
              <a:t>p</a:t>
            </a:r>
            <a:r>
              <a:rPr lang="fr-FR" b="1" dirty="0" smtClean="0">
                <a:solidFill>
                  <a:srgbClr val="002060"/>
                </a:solidFill>
                <a:latin typeface="Lucida Calligraphy" panose="03010101010101010101" pitchFamily="66" charset="0"/>
                <a:cs typeface="Trebuchet MS"/>
              </a:rPr>
              <a:t>ar  </a:t>
            </a:r>
            <a:r>
              <a:rPr lang="fr-FR" b="1" dirty="0">
                <a:solidFill>
                  <a:srgbClr val="002060"/>
                </a:solidFill>
                <a:latin typeface="Lucida Calligraphy" panose="03010101010101010101" pitchFamily="66" charset="0"/>
                <a:cs typeface="Trebuchet MS"/>
              </a:rPr>
              <a:t>Alchimie Divine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-2342968" y="739789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/>
          </a:p>
        </p:txBody>
      </p:sp>
      <p:sp>
        <p:nvSpPr>
          <p:cNvPr id="20" name="Espace réservé du contenu 2"/>
          <p:cNvSpPr txBox="1">
            <a:spLocks/>
          </p:cNvSpPr>
          <p:nvPr/>
        </p:nvSpPr>
        <p:spPr>
          <a:xfrm>
            <a:off x="0" y="6804967"/>
            <a:ext cx="5364163" cy="7562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0" y="6876975"/>
            <a:ext cx="5343731" cy="58865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1100" b="1" dirty="0" smtClean="0">
                <a:solidFill>
                  <a:srgbClr val="002060"/>
                </a:solidFill>
                <a:latin typeface="Trebuchet MS"/>
                <a:cs typeface="Trebuchet MS"/>
              </a:rPr>
              <a:t>Pour </a:t>
            </a:r>
            <a:r>
              <a:rPr lang="fr-FR" sz="1100" b="1" dirty="0">
                <a:solidFill>
                  <a:srgbClr val="002060"/>
                </a:solidFill>
                <a:latin typeface="Trebuchet MS"/>
                <a:cs typeface="Trebuchet MS"/>
              </a:rPr>
              <a:t>plus d’informations </a:t>
            </a:r>
            <a:r>
              <a:rPr lang="fr-FR" sz="1100" b="1" dirty="0" smtClean="0">
                <a:solidFill>
                  <a:srgbClr val="002060"/>
                </a:solidFill>
                <a:latin typeface="Trebuchet MS"/>
                <a:cs typeface="Trebuchet MS"/>
              </a:rPr>
              <a:t>: 07 55 79 22 34 </a:t>
            </a:r>
            <a:endParaRPr lang="fr-FR" sz="1100" b="1" dirty="0">
              <a:solidFill>
                <a:srgbClr val="002060"/>
              </a:solidFill>
              <a:latin typeface="Trebuchet MS"/>
              <a:cs typeface="Trebuchet MS"/>
            </a:endParaRPr>
          </a:p>
          <a:p>
            <a:pPr algn="ctr"/>
            <a:r>
              <a:rPr lang="fr-FR" sz="1100" b="1" dirty="0">
                <a:solidFill>
                  <a:schemeClr val="accent2">
                    <a:lumMod val="75000"/>
                  </a:schemeClr>
                </a:solidFill>
                <a:latin typeface="Trebuchet MS"/>
                <a:cs typeface="Trebuchet MS"/>
                <a:hlinkClick r:id="rId2"/>
              </a:rPr>
              <a:t>https://</a:t>
            </a:r>
            <a:r>
              <a:rPr lang="fr-FR" sz="1100" b="1" dirty="0" smtClean="0">
                <a:solidFill>
                  <a:schemeClr val="accent2">
                    <a:lumMod val="75000"/>
                  </a:schemeClr>
                </a:solidFill>
                <a:latin typeface="Trebuchet MS"/>
                <a:cs typeface="Trebuchet MS"/>
                <a:hlinkClick r:id="rId2"/>
              </a:rPr>
              <a:t>www.weezevent.com/cocooning-day-6eme-edition</a:t>
            </a:r>
            <a:endParaRPr lang="fr-FR" sz="1100" b="1" dirty="0">
              <a:solidFill>
                <a:schemeClr val="accent2">
                  <a:lumMod val="75000"/>
                </a:schemeClr>
              </a:solidFill>
              <a:latin typeface="Trebuchet MS"/>
              <a:cs typeface="Trebuchet MS"/>
            </a:endParaRPr>
          </a:p>
          <a:p>
            <a:pPr algn="ctr"/>
            <a:r>
              <a:rPr lang="fr-FR" sz="1100" b="1" u="sng" dirty="0" smtClean="0">
                <a:solidFill>
                  <a:srgbClr val="002060"/>
                </a:solidFill>
                <a:latin typeface="Trebuchet MS"/>
                <a:cs typeface="Trebuchet MS"/>
              </a:rPr>
              <a:t>Facebook</a:t>
            </a:r>
            <a:r>
              <a:rPr lang="fr-FR" sz="1100" b="1" dirty="0" smtClean="0">
                <a:solidFill>
                  <a:srgbClr val="002060"/>
                </a:solidFill>
                <a:latin typeface="Trebuchet MS"/>
                <a:cs typeface="Trebuchet MS"/>
              </a:rPr>
              <a:t> </a:t>
            </a:r>
            <a:r>
              <a:rPr lang="fr-FR" sz="1100" b="1" dirty="0">
                <a:solidFill>
                  <a:srgbClr val="002060"/>
                </a:solidFill>
                <a:latin typeface="Trebuchet MS"/>
                <a:cs typeface="Trebuchet MS"/>
              </a:rPr>
              <a:t>: Alchimie </a:t>
            </a:r>
            <a:r>
              <a:rPr lang="fr-FR" sz="1100" b="1" dirty="0" smtClean="0">
                <a:solidFill>
                  <a:srgbClr val="002060"/>
                </a:solidFill>
                <a:latin typeface="Trebuchet MS"/>
                <a:cs typeface="Trebuchet MS"/>
              </a:rPr>
              <a:t>Divine</a:t>
            </a:r>
            <a:endParaRPr lang="fr-FR" sz="1100" dirty="0">
              <a:solidFill>
                <a:srgbClr val="002060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0114" y="1353579"/>
            <a:ext cx="2160239" cy="144016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9163" y="3691727"/>
            <a:ext cx="2088232" cy="1397405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305817" y="1908423"/>
            <a:ext cx="26833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85B0"/>
                </a:solidFill>
                <a:latin typeface="Lobster Two"/>
                <a:cs typeface="Arial" panose="020B0604020202020204" pitchFamily="34" charset="0"/>
              </a:rPr>
              <a:t>Une journée dédiée à</a:t>
            </a:r>
            <a:r>
              <a:rPr lang="fr-FR" dirty="0" smtClean="0">
                <a:solidFill>
                  <a:srgbClr val="0085B0"/>
                </a:solidFill>
                <a:latin typeface="Lobster Two"/>
                <a:cs typeface="Arial" panose="020B0604020202020204" pitchFamily="34" charset="0"/>
              </a:rPr>
              <a:t>: </a:t>
            </a:r>
            <a:endParaRPr lang="fr-FR" dirty="0" smtClean="0">
              <a:solidFill>
                <a:srgbClr val="0085B0"/>
              </a:solidFill>
              <a:latin typeface="Lobster Two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fr-FR" sz="1100" b="1" dirty="0" smtClean="0">
                <a:latin typeface="Lobster Two"/>
                <a:cs typeface="Arial" panose="020B0604020202020204" pitchFamily="34" charset="0"/>
              </a:rPr>
              <a:t>L’orientation Post-Bac </a:t>
            </a:r>
            <a:r>
              <a:rPr lang="fr-FR" sz="1100" dirty="0" smtClean="0">
                <a:latin typeface="Lobster Two"/>
                <a:cs typeface="Arial" panose="020B0604020202020204" pitchFamily="34" charset="0"/>
              </a:rPr>
              <a:t>et étudiants</a:t>
            </a:r>
          </a:p>
          <a:p>
            <a:pPr marL="171450" indent="-171450">
              <a:buFontTx/>
              <a:buChar char="-"/>
            </a:pPr>
            <a:r>
              <a:rPr lang="fr-FR" sz="1100" b="1" dirty="0" smtClean="0">
                <a:latin typeface="Lobster Two"/>
                <a:cs typeface="Arial" panose="020B0604020202020204" pitchFamily="34" charset="0"/>
              </a:rPr>
              <a:t>L’Orientation professionnelle </a:t>
            </a:r>
            <a:r>
              <a:rPr lang="fr-FR" sz="1100" dirty="0" smtClean="0">
                <a:latin typeface="Lobster Two"/>
                <a:cs typeface="Arial" panose="020B0604020202020204" pitchFamily="34" charset="0"/>
              </a:rPr>
              <a:t>pour les adultes </a:t>
            </a:r>
            <a:endParaRPr lang="fr-FR" sz="800" dirty="0" smtClean="0">
              <a:latin typeface="Lobster Two"/>
              <a:cs typeface="Arial" panose="020B0604020202020204" pitchFamily="34" charset="0"/>
            </a:endParaRPr>
          </a:p>
          <a:p>
            <a:endParaRPr lang="fr-FR" sz="800" b="1" dirty="0" smtClean="0">
              <a:solidFill>
                <a:schemeClr val="accent4">
                  <a:lumMod val="50000"/>
                </a:schemeClr>
              </a:solidFill>
              <a:latin typeface="Lobster Two"/>
              <a:cs typeface="Lobster Two"/>
            </a:endParaRPr>
          </a:p>
          <a:p>
            <a:pPr algn="ctr"/>
            <a:r>
              <a:rPr lang="fr-FR" b="1" dirty="0" smtClean="0">
                <a:solidFill>
                  <a:srgbClr val="0070C0"/>
                </a:solidFill>
                <a:latin typeface="Lobster Two"/>
                <a:cs typeface="Lobster Two"/>
              </a:rPr>
              <a:t>Décider </a:t>
            </a:r>
            <a:r>
              <a:rPr lang="fr-FR" b="1" dirty="0">
                <a:solidFill>
                  <a:srgbClr val="0070C0"/>
                </a:solidFill>
                <a:latin typeface="Lobster Two"/>
                <a:cs typeface="Lobster Two"/>
              </a:rPr>
              <a:t>de votre </a:t>
            </a:r>
            <a:r>
              <a:rPr lang="fr-FR" b="1" dirty="0" smtClean="0">
                <a:solidFill>
                  <a:srgbClr val="0070C0"/>
                </a:solidFill>
                <a:latin typeface="Lobster Two"/>
                <a:cs typeface="Lobster Two"/>
              </a:rPr>
              <a:t>avenir</a:t>
            </a:r>
          </a:p>
          <a:p>
            <a:pPr algn="ctr"/>
            <a:r>
              <a:rPr lang="fr-FR" b="1" dirty="0">
                <a:solidFill>
                  <a:srgbClr val="0070C0"/>
                </a:solidFill>
                <a:latin typeface="Lobster Two"/>
                <a:cs typeface="Lobster Two"/>
              </a:rPr>
              <a:t>et</a:t>
            </a:r>
          </a:p>
          <a:p>
            <a:pPr algn="ctr"/>
            <a:r>
              <a:rPr lang="fr-FR" b="1" dirty="0">
                <a:solidFill>
                  <a:srgbClr val="0070C0"/>
                </a:solidFill>
                <a:latin typeface="Lobster Two"/>
                <a:cs typeface="Lobster Two"/>
              </a:rPr>
              <a:t>B</a:t>
            </a:r>
            <a:r>
              <a:rPr lang="fr-FR" b="1" dirty="0" smtClean="0">
                <a:solidFill>
                  <a:srgbClr val="0070C0"/>
                </a:solidFill>
                <a:latin typeface="Lobster Two"/>
                <a:cs typeface="Lobster Two"/>
              </a:rPr>
              <a:t>ooster son énergie</a:t>
            </a:r>
            <a:endParaRPr lang="fr-FR" sz="800" b="1" dirty="0" smtClean="0">
              <a:solidFill>
                <a:srgbClr val="0070C0"/>
              </a:solidFill>
              <a:latin typeface="Lobster Two"/>
              <a:cs typeface="Lobster Two"/>
            </a:endParaRPr>
          </a:p>
          <a:p>
            <a:endParaRPr lang="fr-FR" sz="800" b="1" dirty="0">
              <a:solidFill>
                <a:srgbClr val="0070C0"/>
              </a:solidFill>
              <a:latin typeface="Lobster Two"/>
              <a:cs typeface="Lobster Two"/>
            </a:endParaRPr>
          </a:p>
          <a:p>
            <a:r>
              <a:rPr lang="fr-FR" sz="1400" b="1" dirty="0" smtClean="0">
                <a:solidFill>
                  <a:srgbClr val="0085B0"/>
                </a:solidFill>
                <a:cs typeface="Arial" panose="020B0604020202020204" pitchFamily="34" charset="0"/>
              </a:rPr>
              <a:t>Au programme</a:t>
            </a:r>
            <a:r>
              <a:rPr lang="fr-FR" dirty="0" smtClean="0">
                <a:solidFill>
                  <a:srgbClr val="0085B0"/>
                </a:solidFill>
                <a:cs typeface="Arial" panose="020B0604020202020204" pitchFamily="34" charset="0"/>
              </a:rPr>
              <a:t>:</a:t>
            </a:r>
          </a:p>
          <a:p>
            <a:pPr marL="171450" indent="-171450">
              <a:buFontTx/>
              <a:buChar char="-"/>
            </a:pPr>
            <a:r>
              <a:rPr lang="fr-FR" sz="1100" dirty="0" smtClean="0">
                <a:latin typeface="Lobster Two"/>
                <a:cs typeface="Arial" panose="020B0604020202020204" pitchFamily="34" charset="0"/>
              </a:rPr>
              <a:t>Flash coaching</a:t>
            </a:r>
          </a:p>
          <a:p>
            <a:pPr marL="171450" indent="-171450">
              <a:buFontTx/>
              <a:buChar char="-"/>
            </a:pPr>
            <a:r>
              <a:rPr lang="fr-FR" sz="1100" dirty="0" smtClean="0">
                <a:latin typeface="Lobster Two"/>
                <a:cs typeface="Arial" panose="020B0604020202020204" pitchFamily="34" charset="0"/>
              </a:rPr>
              <a:t>Tests de personnalité</a:t>
            </a:r>
          </a:p>
          <a:p>
            <a:pPr marL="171450" indent="-171450">
              <a:buFontTx/>
              <a:buChar char="-"/>
            </a:pPr>
            <a:r>
              <a:rPr lang="fr-FR" sz="1100" dirty="0" smtClean="0">
                <a:latin typeface="Lobster Two"/>
                <a:cs typeface="Arial" panose="020B0604020202020204" pitchFamily="34" charset="0"/>
              </a:rPr>
              <a:t>Astrologie</a:t>
            </a:r>
          </a:p>
          <a:p>
            <a:pPr marL="171450" indent="-171450">
              <a:buFontTx/>
              <a:buChar char="-"/>
            </a:pPr>
            <a:r>
              <a:rPr lang="fr-FR" sz="1100" dirty="0" smtClean="0">
                <a:latin typeface="Lobster Two"/>
                <a:cs typeface="Arial" panose="020B0604020202020204" pitchFamily="34" charset="0"/>
              </a:rPr>
              <a:t>Bilan énergétique</a:t>
            </a:r>
          </a:p>
          <a:p>
            <a:pPr marL="171450" indent="-171450">
              <a:buFontTx/>
              <a:buChar char="-"/>
            </a:pPr>
            <a:r>
              <a:rPr lang="fr-FR" sz="1100" dirty="0" smtClean="0">
                <a:latin typeface="Lobster Two"/>
                <a:cs typeface="Arial" panose="020B0604020202020204" pitchFamily="34" charset="0"/>
              </a:rPr>
              <a:t>Optimisation de la récupération et du sommeil</a:t>
            </a:r>
          </a:p>
          <a:p>
            <a:pPr marL="171450" indent="-171450">
              <a:buFontTx/>
              <a:buChar char="-"/>
            </a:pPr>
            <a:r>
              <a:rPr lang="fr-FR" sz="1100" dirty="0" smtClean="0">
                <a:latin typeface="Lobster Two"/>
                <a:cs typeface="Arial" panose="020B0604020202020204" pitchFamily="34" charset="0"/>
              </a:rPr>
              <a:t>Optimisation de la concentration et de la performance</a:t>
            </a:r>
          </a:p>
          <a:p>
            <a:pPr marL="171450" indent="-171450">
              <a:buFontTx/>
              <a:buChar char="-"/>
            </a:pPr>
            <a:r>
              <a:rPr lang="fr-FR" sz="1100" dirty="0" smtClean="0">
                <a:latin typeface="Lobster Two"/>
                <a:cs typeface="Arial" panose="020B0604020202020204" pitchFamily="34" charset="0"/>
              </a:rPr>
              <a:t>Hypnose et sophrologie</a:t>
            </a:r>
          </a:p>
          <a:p>
            <a:pPr marL="171450" indent="-171450">
              <a:buFontTx/>
              <a:buChar char="-"/>
            </a:pPr>
            <a:endParaRPr lang="fr-FR" sz="1100" dirty="0" smtClean="0">
              <a:latin typeface="Lobster Two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endParaRPr lang="fr-FR" sz="1100" dirty="0">
              <a:latin typeface="Lobster Two"/>
              <a:cs typeface="Lobster Two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-20432" y="5817855"/>
            <a:ext cx="5364163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dirty="0" smtClean="0">
                <a:solidFill>
                  <a:srgbClr val="0070C0"/>
                </a:solidFill>
                <a:latin typeface="Trebuchet MS"/>
                <a:cs typeface="Trebuchet MS"/>
              </a:rPr>
              <a:t>Places </a:t>
            </a:r>
            <a:r>
              <a:rPr lang="fr-FR" sz="1050" dirty="0">
                <a:solidFill>
                  <a:srgbClr val="0070C0"/>
                </a:solidFill>
                <a:latin typeface="Trebuchet MS"/>
                <a:cs typeface="Trebuchet MS"/>
              </a:rPr>
              <a:t>limitées – Réservation obligatoire</a:t>
            </a:r>
          </a:p>
          <a:p>
            <a:pPr algn="ctr"/>
            <a:r>
              <a:rPr lang="fr-FR" sz="1050" b="1" dirty="0">
                <a:solidFill>
                  <a:srgbClr val="0070C0"/>
                </a:solidFill>
                <a:latin typeface="Trebuchet MS" panose="020B0603020202020204" pitchFamily="34" charset="0"/>
                <a:cs typeface="Lobster Two"/>
              </a:rPr>
              <a:t>Tarif : </a:t>
            </a:r>
            <a:r>
              <a:rPr lang="fr-FR" sz="1050" b="1" dirty="0" smtClean="0">
                <a:solidFill>
                  <a:srgbClr val="0070C0"/>
                </a:solidFill>
                <a:latin typeface="Trebuchet MS" panose="020B0603020202020204" pitchFamily="34" charset="0"/>
                <a:cs typeface="Lobster Two"/>
              </a:rPr>
              <a:t>Prix étudiant </a:t>
            </a:r>
            <a:r>
              <a:rPr lang="fr-FR" sz="1050" b="1" dirty="0">
                <a:solidFill>
                  <a:srgbClr val="0070C0"/>
                </a:solidFill>
                <a:latin typeface="Trebuchet MS" panose="020B0603020202020204" pitchFamily="34" charset="0"/>
                <a:cs typeface="Lobster Two"/>
              </a:rPr>
              <a:t>2</a:t>
            </a:r>
            <a:r>
              <a:rPr lang="fr-FR" sz="1050" b="1" dirty="0" smtClean="0">
                <a:solidFill>
                  <a:srgbClr val="0070C0"/>
                </a:solidFill>
                <a:latin typeface="Trebuchet MS" panose="020B0603020202020204" pitchFamily="34" charset="0"/>
                <a:cs typeface="Lobster Two"/>
              </a:rPr>
              <a:t>0 €, Adultes 30€</a:t>
            </a:r>
          </a:p>
          <a:p>
            <a:pPr algn="ctr"/>
            <a:r>
              <a:rPr lang="fr-FR" sz="1050" dirty="0" smtClean="0">
                <a:solidFill>
                  <a:srgbClr val="0070C0"/>
                </a:solidFill>
                <a:latin typeface="Trebuchet MS" panose="020B0603020202020204" pitchFamily="34" charset="0"/>
                <a:cs typeface="Lobster Two"/>
              </a:rPr>
              <a:t>donnant </a:t>
            </a:r>
            <a:r>
              <a:rPr lang="fr-FR" sz="1050" dirty="0">
                <a:solidFill>
                  <a:srgbClr val="0070C0"/>
                </a:solidFill>
                <a:latin typeface="Trebuchet MS" panose="020B0603020202020204" pitchFamily="34" charset="0"/>
                <a:cs typeface="Lobster Two"/>
              </a:rPr>
              <a:t>l’accès à 2 ateliers individuels + 1 collectif</a:t>
            </a:r>
            <a:endParaRPr lang="fr-FR" sz="800" dirty="0" smtClean="0">
              <a:solidFill>
                <a:srgbClr val="0070C0"/>
              </a:solidFill>
              <a:latin typeface="Trebuchet MS"/>
              <a:cs typeface="Trebuchet MS"/>
            </a:endParaRPr>
          </a:p>
          <a:p>
            <a:pPr algn="ctr"/>
            <a:endParaRPr lang="fr-FR" sz="800" dirty="0" smtClean="0">
              <a:latin typeface="Trebuchet MS"/>
              <a:cs typeface="Trebuchet MS"/>
            </a:endParaRPr>
          </a:p>
          <a:p>
            <a:pPr algn="ctr"/>
            <a:r>
              <a:rPr lang="fr-FR" sz="1050" dirty="0" smtClean="0">
                <a:latin typeface="Trebuchet MS"/>
                <a:cs typeface="Trebuchet MS"/>
              </a:rPr>
              <a:t>188</a:t>
            </a:r>
            <a:r>
              <a:rPr lang="fr-FR" sz="1050" dirty="0">
                <a:latin typeface="Trebuchet MS"/>
                <a:cs typeface="Trebuchet MS"/>
              </a:rPr>
              <a:t>, Grande Rue Charles de Gaulle - 94130 </a:t>
            </a:r>
            <a:r>
              <a:rPr lang="fr-FR" sz="1050" dirty="0" smtClean="0">
                <a:latin typeface="Trebuchet MS"/>
                <a:cs typeface="Trebuchet MS"/>
              </a:rPr>
              <a:t>Nogent-sur-Marne</a:t>
            </a:r>
            <a:endParaRPr lang="fr-FR" sz="1050" dirty="0">
              <a:latin typeface="Trebuchet MS"/>
              <a:cs typeface="Trebuchet MS"/>
            </a:endParaRPr>
          </a:p>
          <a:p>
            <a:pPr algn="ctr"/>
            <a:r>
              <a:rPr lang="fr-FR" sz="1050" i="1" dirty="0">
                <a:latin typeface="Trebuchet MS"/>
                <a:cs typeface="Trebuchet MS"/>
              </a:rPr>
              <a:t>(face gare RER E Nogent-Le Perreux</a:t>
            </a:r>
            <a:r>
              <a:rPr lang="fr-FR" sz="1050" i="1" dirty="0" smtClean="0">
                <a:latin typeface="Trebuchet MS"/>
                <a:cs typeface="Trebuchet MS"/>
              </a:rPr>
              <a:t>)</a:t>
            </a:r>
            <a:r>
              <a:rPr lang="fr-FR" sz="1050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  <a:cs typeface="Lobster Two"/>
              </a:rPr>
              <a:t> </a:t>
            </a:r>
            <a:endParaRPr lang="fr-FR" sz="1050" dirty="0">
              <a:solidFill>
                <a:schemeClr val="accent4">
                  <a:lumMod val="50000"/>
                </a:schemeClr>
              </a:solidFill>
              <a:latin typeface="Trebuchet MS" panose="020B0603020202020204" pitchFamily="34" charset="0"/>
              <a:cs typeface="Lobster Two"/>
            </a:endParaRPr>
          </a:p>
        </p:txBody>
      </p:sp>
      <p:pic>
        <p:nvPicPr>
          <p:cNvPr id="1026" name="Picture 2" descr="C:\Users\Dell\Dropbox\stagiaires\Huixin\Cocooning Day\logo Alchimie-Divin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61" y="-5237"/>
            <a:ext cx="866002" cy="866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0" y="972319"/>
            <a:ext cx="5343731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70C0"/>
                </a:solidFill>
                <a:latin typeface="Lobster Two"/>
                <a:cs typeface="Lobster Two"/>
              </a:rPr>
              <a:t>Connaissance de soi et orientation</a:t>
            </a:r>
            <a:endParaRPr lang="fr-FR" sz="1400" b="1" dirty="0">
              <a:solidFill>
                <a:srgbClr val="0070C0"/>
              </a:solidFill>
              <a:latin typeface="Trebuchet MS"/>
              <a:cs typeface="Trebuchet MS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29687" y="1332359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rgbClr val="0070C0"/>
                </a:solidFill>
                <a:latin typeface="Lobster Two"/>
                <a:cs typeface="Lobster Two"/>
              </a:rPr>
              <a:t>Dimanche </a:t>
            </a:r>
            <a:r>
              <a:rPr lang="fr-FR" sz="1400" b="1" dirty="0" smtClean="0">
                <a:solidFill>
                  <a:srgbClr val="0070C0"/>
                </a:solidFill>
                <a:latin typeface="Lobster Two"/>
                <a:cs typeface="Lobster Two"/>
              </a:rPr>
              <a:t>23 avril </a:t>
            </a:r>
            <a:r>
              <a:rPr lang="fr-FR" sz="1400" b="1" dirty="0" smtClean="0">
                <a:solidFill>
                  <a:srgbClr val="0070C0"/>
                </a:solidFill>
                <a:latin typeface="Lobster Two"/>
                <a:cs typeface="Lobster Two"/>
              </a:rPr>
              <a:t>2017</a:t>
            </a:r>
            <a:endParaRPr lang="fr-FR" sz="1400" b="1" dirty="0">
              <a:solidFill>
                <a:srgbClr val="0070C0"/>
              </a:solidFill>
              <a:latin typeface="Lobster Two"/>
              <a:cs typeface="Lobster Two"/>
            </a:endParaRPr>
          </a:p>
          <a:p>
            <a:pPr algn="ctr"/>
            <a:r>
              <a:rPr lang="fr-FR" sz="1400" b="1" dirty="0">
                <a:solidFill>
                  <a:srgbClr val="0070C0"/>
                </a:solidFill>
                <a:latin typeface="Lobster Two"/>
                <a:cs typeface="Lobster Two"/>
              </a:rPr>
              <a:t>De </a:t>
            </a:r>
            <a:r>
              <a:rPr lang="fr-FR" sz="1400" b="1" dirty="0" smtClean="0">
                <a:solidFill>
                  <a:srgbClr val="0070C0"/>
                </a:solidFill>
                <a:latin typeface="Lobster Two"/>
                <a:cs typeface="Lobster Two"/>
              </a:rPr>
              <a:t>11H </a:t>
            </a:r>
            <a:r>
              <a:rPr lang="fr-FR" sz="1400" b="1" dirty="0">
                <a:solidFill>
                  <a:srgbClr val="0070C0"/>
                </a:solidFill>
                <a:latin typeface="Lobster Two"/>
                <a:cs typeface="Lobster Two"/>
              </a:rPr>
              <a:t>à </a:t>
            </a:r>
            <a:r>
              <a:rPr lang="fr-FR" sz="1400" b="1" dirty="0" smtClean="0">
                <a:solidFill>
                  <a:srgbClr val="0070C0"/>
                </a:solidFill>
                <a:latin typeface="Lobster Two"/>
                <a:cs typeface="Lobster Two"/>
              </a:rPr>
              <a:t>17H</a:t>
            </a:r>
            <a:endParaRPr lang="fr-FR" sz="1400" b="1" dirty="0">
              <a:solidFill>
                <a:srgbClr val="0070C0"/>
              </a:solidFill>
              <a:latin typeface="Lobster Two"/>
              <a:cs typeface="Lobster Two"/>
            </a:endParaRPr>
          </a:p>
        </p:txBody>
      </p:sp>
      <p:pic>
        <p:nvPicPr>
          <p:cNvPr id="4" name="Picture 2" descr="logo kheprisante+accroche 50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889" y="5292799"/>
            <a:ext cx="1490980" cy="493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2959889" y="3014502"/>
            <a:ext cx="208823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2060"/>
                </a:solidFill>
                <a:latin typeface="Trebuchet MS" panose="020B0603020202020204" pitchFamily="34" charset="0"/>
                <a:cs typeface="Trebuchet MS"/>
              </a:rPr>
              <a:t>Réservez vos ateliers au :</a:t>
            </a:r>
            <a:r>
              <a:rPr lang="fr-FR" sz="1400" b="1" dirty="0">
                <a:solidFill>
                  <a:srgbClr val="002060"/>
                </a:solidFill>
                <a:latin typeface="Trebuchet MS" panose="020B0603020202020204" pitchFamily="34" charset="0"/>
                <a:cs typeface="Trebuchet MS"/>
              </a:rPr>
              <a:t> </a:t>
            </a:r>
            <a:endParaRPr lang="fr-FR" sz="1400" b="1" dirty="0" smtClean="0">
              <a:solidFill>
                <a:srgbClr val="002060"/>
              </a:solidFill>
              <a:latin typeface="Trebuchet MS" panose="020B0603020202020204" pitchFamily="34" charset="0"/>
              <a:cs typeface="Trebuchet MS"/>
            </a:endParaRPr>
          </a:p>
          <a:p>
            <a:pPr algn="ctr"/>
            <a:r>
              <a:rPr lang="fr-FR" b="1" u="sng" dirty="0" smtClean="0">
                <a:solidFill>
                  <a:srgbClr val="002060"/>
                </a:solidFill>
                <a:latin typeface="Trebuchet MS" panose="020B0603020202020204" pitchFamily="34" charset="0"/>
                <a:cs typeface="Trebuchet MS"/>
              </a:rPr>
              <a:t>07 </a:t>
            </a:r>
            <a:r>
              <a:rPr lang="fr-FR" b="1" u="sng" dirty="0">
                <a:solidFill>
                  <a:srgbClr val="002060"/>
                </a:solidFill>
                <a:latin typeface="Trebuchet MS" panose="020B0603020202020204" pitchFamily="34" charset="0"/>
                <a:cs typeface="Trebuchet MS"/>
              </a:rPr>
              <a:t>55 79 22 34</a:t>
            </a:r>
          </a:p>
        </p:txBody>
      </p:sp>
      <p:pic>
        <p:nvPicPr>
          <p:cNvPr id="6" name="Picture 2" descr="C:\Users\Dell\Dropbox\stagiaires Missions\Huixin\Cocooning Day\cadhoc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5474" y="5346256"/>
            <a:ext cx="1301921" cy="373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15396</TotalTime>
  <Words>140</Words>
  <Application>Microsoft Office PowerPoint</Application>
  <PresentationFormat>Personnalisé</PresentationFormat>
  <Paragraphs>33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236</cp:revision>
  <cp:lastPrinted>2016-05-13T08:47:44Z</cp:lastPrinted>
  <dcterms:created xsi:type="dcterms:W3CDTF">2015-06-22T10:33:01Z</dcterms:created>
  <dcterms:modified xsi:type="dcterms:W3CDTF">2017-03-30T21:13:45Z</dcterms:modified>
</cp:coreProperties>
</file>