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6D1330"/>
    <a:srgbClr val="00000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548" y="-72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17/04/2017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17/04/2017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https://www.weezevent.com/cocooning-day-5eme-edition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0432" y="0"/>
            <a:ext cx="5384595" cy="8455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3889" y="88236"/>
            <a:ext cx="4248472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fr-FR" sz="1600" b="1" dirty="0" smtClean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Cocooning Day </a:t>
            </a:r>
          </a:p>
          <a:p>
            <a:r>
              <a:rPr lang="fr-FR" sz="1600" b="1" dirty="0" smtClean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Dimanche 26 mars 2017 </a:t>
            </a:r>
          </a:p>
          <a:p>
            <a:pPr algn="r"/>
            <a:r>
              <a:rPr lang="fr-FR" b="1" dirty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p</a:t>
            </a:r>
            <a:r>
              <a:rPr lang="fr-FR" b="1" dirty="0" smtClean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ar  </a:t>
            </a:r>
            <a:r>
              <a:rPr lang="fr-FR" b="1" dirty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Alchimie Divine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0" y="6804967"/>
            <a:ext cx="5364163" cy="7562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0" y="6876975"/>
            <a:ext cx="5343731" cy="5886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02060"/>
                </a:solidFill>
                <a:latin typeface="Trebuchet MS"/>
                <a:cs typeface="Trebuchet MS"/>
              </a:rPr>
              <a:t>Pour </a:t>
            </a:r>
            <a:r>
              <a:rPr lang="fr-FR" sz="1100" b="1" dirty="0">
                <a:solidFill>
                  <a:srgbClr val="002060"/>
                </a:solidFill>
                <a:latin typeface="Trebuchet MS"/>
                <a:cs typeface="Trebuchet MS"/>
              </a:rPr>
              <a:t>plus d’informations </a:t>
            </a:r>
            <a:r>
              <a:rPr lang="fr-FR" sz="1100" b="1" dirty="0" smtClean="0">
                <a:solidFill>
                  <a:srgbClr val="002060"/>
                </a:solidFill>
                <a:latin typeface="Trebuchet MS"/>
                <a:cs typeface="Trebuchet MS"/>
              </a:rPr>
              <a:t>: 07 55 79 22 34 </a:t>
            </a:r>
            <a:endParaRPr lang="fr-FR" sz="1100" b="1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>
                <a:solidFill>
                  <a:schemeClr val="accent2">
                    <a:lumMod val="75000"/>
                  </a:schemeClr>
                </a:solidFill>
                <a:latin typeface="Trebuchet MS"/>
                <a:cs typeface="Trebuchet MS"/>
                <a:hlinkClick r:id="rId2"/>
              </a:rPr>
              <a:t>https://www.weezevent.com/cocooning-day-5eme-edition</a:t>
            </a:r>
            <a:endParaRPr lang="fr-FR" sz="1100" b="1" dirty="0">
              <a:solidFill>
                <a:schemeClr val="accent2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u="sng" dirty="0" smtClean="0">
                <a:solidFill>
                  <a:srgbClr val="002060"/>
                </a:solidFill>
                <a:latin typeface="Trebuchet MS"/>
                <a:cs typeface="Trebuchet MS"/>
              </a:rPr>
              <a:t>Facebook</a:t>
            </a:r>
            <a:r>
              <a:rPr lang="fr-FR" sz="1100" b="1" dirty="0" smtClean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lang="fr-FR" sz="1100" b="1" dirty="0">
                <a:solidFill>
                  <a:srgbClr val="002060"/>
                </a:solidFill>
                <a:latin typeface="Trebuchet MS"/>
                <a:cs typeface="Trebuchet MS"/>
              </a:rPr>
              <a:t>: Alchimie </a:t>
            </a:r>
            <a:r>
              <a:rPr lang="fr-FR" sz="1100" b="1" dirty="0" smtClean="0">
                <a:solidFill>
                  <a:srgbClr val="002060"/>
                </a:solidFill>
                <a:latin typeface="Trebuchet MS"/>
                <a:cs typeface="Trebuchet MS"/>
              </a:rPr>
              <a:t>Divine</a:t>
            </a:r>
            <a:endParaRPr lang="fr-FR" sz="1100" dirty="0">
              <a:solidFill>
                <a:srgbClr val="00206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105" y="1641611"/>
            <a:ext cx="2160239" cy="144016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8105" y="3679370"/>
            <a:ext cx="2088232" cy="139740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51308" y="2297038"/>
            <a:ext cx="25202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cs typeface="Arial" panose="020B0604020202020204" pitchFamily="34" charset="0"/>
              </a:rPr>
              <a:t>Une journée entièrement dédiée au bien-être.</a:t>
            </a:r>
            <a:r>
              <a:rPr lang="fr-FR" dirty="0">
                <a:cs typeface="Trebuchet MS"/>
              </a:rPr>
              <a:t> </a:t>
            </a:r>
          </a:p>
          <a:p>
            <a:r>
              <a:rPr lang="fr-FR" b="1" dirty="0">
                <a:cs typeface="Arial" panose="020B0604020202020204" pitchFamily="34" charset="0"/>
              </a:rPr>
              <a:t>Au </a:t>
            </a:r>
            <a:r>
              <a:rPr lang="fr-FR" b="1" dirty="0" smtClean="0">
                <a:cs typeface="Arial" panose="020B0604020202020204" pitchFamily="34" charset="0"/>
              </a:rPr>
              <a:t>programme</a:t>
            </a:r>
            <a:r>
              <a:rPr lang="fr-FR" dirty="0" smtClean="0">
                <a:cs typeface="Arial" panose="020B0604020202020204" pitchFamily="34" charset="0"/>
              </a:rPr>
              <a:t>: </a:t>
            </a:r>
          </a:p>
          <a:p>
            <a:r>
              <a:rPr lang="fr-FR" dirty="0" smtClean="0">
                <a:cs typeface="Arial" panose="020B0604020202020204" pitchFamily="34" charset="0"/>
              </a:rPr>
              <a:t>Massage ayurvédique, sophrologie, </a:t>
            </a:r>
            <a:r>
              <a:rPr lang="fr-FR" dirty="0">
                <a:cs typeface="Arial" panose="020B0604020202020204" pitchFamily="34" charset="0"/>
              </a:rPr>
              <a:t>réflexologie plantaire </a:t>
            </a:r>
            <a:r>
              <a:rPr lang="fr-FR" dirty="0" smtClean="0">
                <a:cs typeface="Arial" panose="020B0604020202020204" pitchFamily="34" charset="0"/>
              </a:rPr>
              <a:t>, yoga </a:t>
            </a:r>
            <a:r>
              <a:rPr lang="fr-FR" dirty="0">
                <a:cs typeface="Arial" panose="020B0604020202020204" pitchFamily="34" charset="0"/>
              </a:rPr>
              <a:t>du rire, </a:t>
            </a:r>
            <a:r>
              <a:rPr lang="fr-FR" dirty="0" smtClean="0">
                <a:cs typeface="Arial" panose="020B0604020202020204" pitchFamily="34" charset="0"/>
              </a:rPr>
              <a:t>Reiki, Bilan énergétique, Shiatsu, Aromathérapie, </a:t>
            </a:r>
            <a:r>
              <a:rPr lang="fr-FR" dirty="0">
                <a:cs typeface="Arial" panose="020B0604020202020204" pitchFamily="34" charset="0"/>
              </a:rPr>
              <a:t>Kinésiologie </a:t>
            </a:r>
            <a:r>
              <a:rPr lang="fr-FR" dirty="0" smtClean="0">
                <a:cs typeface="Arial" panose="020B0604020202020204" pitchFamily="34" charset="0"/>
              </a:rPr>
              <a:t>, </a:t>
            </a:r>
            <a:r>
              <a:rPr lang="fr-FR" dirty="0" err="1" smtClean="0">
                <a:cs typeface="Arial" panose="020B0604020202020204" pitchFamily="34" charset="0"/>
              </a:rPr>
              <a:t>Astro</a:t>
            </a:r>
            <a:r>
              <a:rPr lang="fr-FR" dirty="0" smtClean="0">
                <a:cs typeface="Arial" panose="020B0604020202020204" pitchFamily="34" charset="0"/>
              </a:rPr>
              <a:t> et connaissance de soi, méditation pleine conscience, Access Bar.</a:t>
            </a:r>
            <a:endParaRPr lang="fr-FR" b="1" dirty="0" smtClean="0">
              <a:solidFill>
                <a:schemeClr val="accent4">
                  <a:lumMod val="50000"/>
                </a:schemeClr>
              </a:solidFill>
              <a:cs typeface="Lobster Two"/>
            </a:endParaRPr>
          </a:p>
          <a:p>
            <a:pPr algn="ctr"/>
            <a:endParaRPr lang="fr-FR" b="1" dirty="0" smtClean="0">
              <a:solidFill>
                <a:schemeClr val="accent4">
                  <a:lumMod val="50000"/>
                </a:schemeClr>
              </a:solidFill>
              <a:latin typeface="Lobster Two"/>
              <a:cs typeface="Lobster Two"/>
            </a:endParaRPr>
          </a:p>
          <a:p>
            <a:pPr algn="ctr"/>
            <a:r>
              <a:rPr lang="fr-FR" b="1" dirty="0" smtClean="0">
                <a:solidFill>
                  <a:srgbClr val="0070C0"/>
                </a:solidFill>
                <a:latin typeface="Lobster Two"/>
                <a:cs typeface="Lobster Two"/>
              </a:rPr>
              <a:t>Entrez</a:t>
            </a:r>
            <a:r>
              <a:rPr lang="fr-FR" b="1" dirty="0">
                <a:solidFill>
                  <a:srgbClr val="0070C0"/>
                </a:solidFill>
                <a:latin typeface="Lobster Two"/>
                <a:cs typeface="Lobster Two"/>
              </a:rPr>
              <a:t>, puis laissez-vous chouchouter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!</a:t>
            </a:r>
          </a:p>
          <a:p>
            <a:pPr algn="ctr"/>
            <a:r>
              <a:rPr lang="fr-FR" b="1" dirty="0" smtClean="0">
                <a:solidFill>
                  <a:srgbClr val="0070C0"/>
                </a:solidFill>
                <a:latin typeface="Lobster Two"/>
                <a:cs typeface="Lobster Two"/>
              </a:rPr>
              <a:t>Ou offrez cette journée</a:t>
            </a:r>
            <a:endParaRPr lang="fr-FR" b="1" dirty="0">
              <a:solidFill>
                <a:srgbClr val="0070C0"/>
              </a:solidFill>
              <a:latin typeface="Lobster Two"/>
              <a:cs typeface="Lobster Two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0432" y="5817855"/>
            <a:ext cx="536416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rgbClr val="0070C0"/>
                </a:solidFill>
                <a:latin typeface="Trebuchet MS"/>
                <a:cs typeface="Trebuchet MS"/>
              </a:rPr>
              <a:t>Places </a:t>
            </a:r>
            <a:r>
              <a:rPr lang="fr-FR" sz="1050" dirty="0">
                <a:solidFill>
                  <a:srgbClr val="0070C0"/>
                </a:solidFill>
                <a:latin typeface="Trebuchet MS"/>
                <a:cs typeface="Trebuchet MS"/>
              </a:rPr>
              <a:t>limitées – Réservation obligatoire</a:t>
            </a:r>
          </a:p>
          <a:p>
            <a:pPr algn="ctr"/>
            <a:r>
              <a:rPr lang="fr-FR" sz="1050" dirty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Tarif : 30 € donnant l’accès à 2 ateliers individuels + 1 collectif</a:t>
            </a:r>
            <a:endParaRPr lang="fr-FR" sz="1050" dirty="0" smtClean="0">
              <a:solidFill>
                <a:srgbClr val="0070C0"/>
              </a:solidFill>
              <a:latin typeface="Trebuchet MS"/>
              <a:cs typeface="Trebuchet MS"/>
            </a:endParaRPr>
          </a:p>
          <a:p>
            <a:pPr algn="ctr"/>
            <a:endParaRPr lang="fr-FR" sz="1050" dirty="0" smtClean="0">
              <a:latin typeface="Trebuchet MS"/>
              <a:cs typeface="Trebuchet MS"/>
            </a:endParaRPr>
          </a:p>
          <a:p>
            <a:pPr algn="ctr"/>
            <a:r>
              <a:rPr lang="fr-FR" sz="1050" dirty="0" smtClean="0">
                <a:latin typeface="Trebuchet MS"/>
                <a:cs typeface="Trebuchet MS"/>
              </a:rPr>
              <a:t>188</a:t>
            </a:r>
            <a:r>
              <a:rPr lang="fr-FR" sz="1050" dirty="0">
                <a:latin typeface="Trebuchet MS"/>
                <a:cs typeface="Trebuchet MS"/>
              </a:rPr>
              <a:t>, Grande Rue Charles de Gaulle - 94130 </a:t>
            </a:r>
            <a:r>
              <a:rPr lang="fr-FR" sz="1050" dirty="0" smtClean="0">
                <a:latin typeface="Trebuchet MS"/>
                <a:cs typeface="Trebuchet MS"/>
              </a:rPr>
              <a:t>Nogent-sur-Marne</a:t>
            </a:r>
            <a:endParaRPr lang="fr-FR" sz="1050" dirty="0">
              <a:latin typeface="Trebuchet MS"/>
              <a:cs typeface="Trebuchet MS"/>
            </a:endParaRPr>
          </a:p>
          <a:p>
            <a:pPr algn="ctr"/>
            <a:r>
              <a:rPr lang="fr-FR" sz="1050" i="1" dirty="0">
                <a:latin typeface="Trebuchet MS"/>
                <a:cs typeface="Trebuchet MS"/>
              </a:rPr>
              <a:t>(face gare RER E Nogent-Le Perreux</a:t>
            </a:r>
            <a:r>
              <a:rPr lang="fr-FR" sz="1050" i="1" dirty="0" smtClean="0">
                <a:latin typeface="Trebuchet MS"/>
                <a:cs typeface="Trebuchet MS"/>
              </a:rPr>
              <a:t>)</a:t>
            </a:r>
            <a:r>
              <a:rPr lang="fr-FR" sz="1050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  <a:cs typeface="Lobster Two"/>
              </a:rPr>
              <a:t> </a:t>
            </a:r>
            <a:endParaRPr lang="fr-FR" sz="1050" dirty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Lobster Two"/>
            </a:endParaRPr>
          </a:p>
        </p:txBody>
      </p:sp>
      <p:pic>
        <p:nvPicPr>
          <p:cNvPr id="1026" name="Picture 2" descr="C:\Users\Dell\Dropbox\stagiaires\Huixin\Cocooning Day\logo Alchimie-Divin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61" y="-5237"/>
            <a:ext cx="866002" cy="86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40581" y="1092398"/>
            <a:ext cx="411950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Cocooning Day, qu’est-ce que c’est ?</a:t>
            </a:r>
            <a:endParaRPr lang="fr-FR" sz="1400" b="1" dirty="0">
              <a:solidFill>
                <a:srgbClr val="0070C0"/>
              </a:solidFill>
              <a:latin typeface="Trebuchet MS"/>
              <a:cs typeface="Trebuchet M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9687" y="1693157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Dimanche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26 mars 2017</a:t>
            </a:r>
            <a:endParaRPr lang="fr-FR" sz="1400" b="1" dirty="0">
              <a:solidFill>
                <a:srgbClr val="0070C0"/>
              </a:solidFill>
              <a:latin typeface="Lobster Two"/>
              <a:cs typeface="Lobster Two"/>
            </a:endParaRPr>
          </a:p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De 10H à 18H</a:t>
            </a:r>
          </a:p>
        </p:txBody>
      </p:sp>
      <p:pic>
        <p:nvPicPr>
          <p:cNvPr id="4" name="Picture 2" descr="logo kheprisante+accroche 5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41" y="5148783"/>
            <a:ext cx="1634996" cy="54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2898104" y="3088644"/>
            <a:ext cx="20882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Réservez vos ateliers au :</a:t>
            </a:r>
            <a:r>
              <a:rPr lang="fr-FR" sz="1400" b="1" dirty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 </a:t>
            </a:r>
            <a:endParaRPr lang="fr-FR" sz="1400" b="1" dirty="0" smtClean="0">
              <a:solidFill>
                <a:srgbClr val="002060"/>
              </a:solidFill>
              <a:latin typeface="Trebuchet MS" panose="020B0603020202020204" pitchFamily="34" charset="0"/>
              <a:cs typeface="Trebuchet MS"/>
            </a:endParaRPr>
          </a:p>
          <a:p>
            <a:pPr algn="ctr"/>
            <a:r>
              <a:rPr lang="fr-FR" b="1" u="sng" dirty="0" smtClean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07 </a:t>
            </a:r>
            <a:r>
              <a:rPr lang="fr-FR" b="1" u="sng" dirty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55 79 22 34</a:t>
            </a:r>
          </a:p>
        </p:txBody>
      </p:sp>
      <p:pic>
        <p:nvPicPr>
          <p:cNvPr id="6" name="Picture 2" descr="C:\Users\Dell\Dropbox\stagiaires Missions\Huixin\Cocooning Day\cadho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263" y="5232733"/>
            <a:ext cx="1301921" cy="37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15363</TotalTime>
  <Words>142</Words>
  <Application>Microsoft Office PowerPoint</Application>
  <PresentationFormat>Personnalisé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231</cp:revision>
  <cp:lastPrinted>2016-05-13T08:47:44Z</cp:lastPrinted>
  <dcterms:created xsi:type="dcterms:W3CDTF">2015-06-22T10:33:01Z</dcterms:created>
  <dcterms:modified xsi:type="dcterms:W3CDTF">2017-04-17T18:04:13Z</dcterms:modified>
</cp:coreProperties>
</file>