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6121400" cy="2879725"/>
  <p:notesSz cx="6805613" cy="9939338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362B"/>
    <a:srgbClr val="0083A9"/>
    <a:srgbClr val="EEECE1"/>
    <a:srgbClr val="009AC4"/>
    <a:srgbClr val="006EA9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211" autoAdjust="0"/>
  </p:normalViewPr>
  <p:slideViewPr>
    <p:cSldViewPr>
      <p:cViewPr>
        <p:scale>
          <a:sx n="100" d="100"/>
          <a:sy n="100" d="100"/>
        </p:scale>
        <p:origin x="-1152" y="-894"/>
      </p:cViewPr>
      <p:guideLst>
        <p:guide orient="horz" pos="907"/>
        <p:guide pos="1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6" y="894582"/>
            <a:ext cx="5203191" cy="6172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1" y="1631845"/>
            <a:ext cx="4284980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670716" y="60661"/>
            <a:ext cx="1138199" cy="1289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2933" y="60661"/>
            <a:ext cx="3315758" cy="1289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9" y="1850491"/>
            <a:ext cx="5203191" cy="571945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9" y="1220551"/>
            <a:ext cx="5203191" cy="62994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2935" y="352633"/>
            <a:ext cx="2226447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81402" y="352633"/>
            <a:ext cx="2227510" cy="99790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1" y="644606"/>
            <a:ext cx="2704681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1" y="913246"/>
            <a:ext cx="2704681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8" y="644606"/>
            <a:ext cx="2705743" cy="268641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8" y="913246"/>
            <a:ext cx="2705743" cy="1659175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2" y="114656"/>
            <a:ext cx="2013898" cy="48795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14657"/>
            <a:ext cx="3422033" cy="2457765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2" y="602609"/>
            <a:ext cx="2013898" cy="1969812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2015808"/>
            <a:ext cx="3672840" cy="237977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57309"/>
            <a:ext cx="3672840" cy="1727835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2253785"/>
            <a:ext cx="3672840" cy="337968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2" y="115323"/>
            <a:ext cx="5509260" cy="47995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2" y="671936"/>
            <a:ext cx="5509260" cy="190048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2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80" y="2669079"/>
            <a:ext cx="1938443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4" y="2669079"/>
            <a:ext cx="1428327" cy="153319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eprisante.f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34" b="15322"/>
          <a:stretch/>
        </p:blipFill>
        <p:spPr bwMode="auto">
          <a:xfrm>
            <a:off x="108372" y="109810"/>
            <a:ext cx="5904657" cy="262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893052" y="891288"/>
            <a:ext cx="3751824" cy="1556686"/>
          </a:xfrm>
          <a:prstGeom prst="rect">
            <a:avLst/>
          </a:prstGeom>
          <a:solidFill>
            <a:srgbClr val="EEECE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965346" y="979240"/>
            <a:ext cx="4903666" cy="1324718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b="1" dirty="0" smtClean="0">
                <a:solidFill>
                  <a:srgbClr val="4B362B"/>
                </a:solidFill>
                <a:latin typeface="+mn-lt"/>
              </a:rPr>
              <a:t>Pour </a:t>
            </a:r>
            <a:endParaRPr lang="fr-FR" sz="1200" b="1" dirty="0" smtClean="0">
              <a:solidFill>
                <a:srgbClr val="4B362B"/>
              </a:solidFill>
              <a:latin typeface="+mn-lt"/>
            </a:endParaRPr>
          </a:p>
          <a:p>
            <a:pPr algn="l"/>
            <a:r>
              <a:rPr lang="fr-FR" sz="1200" b="1" dirty="0" smtClean="0">
                <a:solidFill>
                  <a:srgbClr val="4B362B"/>
                </a:solidFill>
                <a:latin typeface="+mn-lt"/>
              </a:rPr>
              <a:t>De la part de</a:t>
            </a:r>
            <a:endParaRPr lang="fr-FR" sz="1200" b="1" dirty="0" smtClean="0">
              <a:solidFill>
                <a:srgbClr val="4B362B"/>
              </a:solidFill>
              <a:latin typeface="+mn-lt"/>
            </a:endParaRP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r>
              <a:rPr lang="fr-FR" sz="1200" b="1" dirty="0" smtClean="0">
                <a:solidFill>
                  <a:srgbClr val="4B362B"/>
                </a:solidFill>
                <a:latin typeface="+mn-lt"/>
              </a:rPr>
              <a:t>Signature autorisée</a:t>
            </a:r>
            <a:endParaRPr lang="fr-FR" sz="1200" b="1" dirty="0" smtClean="0">
              <a:solidFill>
                <a:srgbClr val="4B362B"/>
              </a:solidFill>
              <a:latin typeface="+mn-lt"/>
            </a:endParaRPr>
          </a:p>
          <a:p>
            <a:pPr algn="l"/>
            <a:endParaRPr lang="fr-FR" sz="1200" b="1" dirty="0" smtClean="0">
              <a:solidFill>
                <a:srgbClr val="4B362B"/>
              </a:solidFill>
              <a:latin typeface="+mn-lt"/>
            </a:endParaRPr>
          </a:p>
          <a:p>
            <a:pPr algn="l"/>
            <a:r>
              <a:rPr lang="fr-FR" sz="1200" b="1" dirty="0" smtClean="0">
                <a:solidFill>
                  <a:srgbClr val="4B362B"/>
                </a:solidFill>
                <a:latin typeface="+mn-lt"/>
              </a:rPr>
              <a:t>Montant</a:t>
            </a:r>
          </a:p>
          <a:p>
            <a:pPr algn="l"/>
            <a:endParaRPr lang="fr-FR" sz="1200" b="1" dirty="0" smtClean="0">
              <a:solidFill>
                <a:srgbClr val="4B362B"/>
              </a:solidFill>
              <a:latin typeface="+mn-lt"/>
            </a:endParaRPr>
          </a:p>
          <a:p>
            <a:pPr algn="l"/>
            <a:r>
              <a:rPr lang="fr-FR" sz="1200" b="1" dirty="0" smtClean="0">
                <a:solidFill>
                  <a:srgbClr val="4B362B"/>
                </a:solidFill>
                <a:latin typeface="+mn-lt"/>
              </a:rPr>
              <a:t>Expire le 30-06-2018</a:t>
            </a:r>
            <a:endParaRPr lang="fr-FR" sz="1200" b="1" dirty="0">
              <a:solidFill>
                <a:srgbClr val="4B362B"/>
              </a:solidFill>
              <a:latin typeface="+mn-lt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08371" y="2447974"/>
            <a:ext cx="5904657" cy="288032"/>
          </a:xfrm>
          <a:prstGeom prst="rect">
            <a:avLst/>
          </a:prstGeom>
          <a:solidFill>
            <a:srgbClr val="EEECE1">
              <a:alpha val="69804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rgbClr val="0083A9"/>
                </a:solidFill>
              </a:rPr>
              <a:t>Portes </a:t>
            </a:r>
            <a:r>
              <a:rPr lang="fr-FR" sz="1200" b="1" dirty="0" smtClean="0">
                <a:solidFill>
                  <a:srgbClr val="0083A9"/>
                </a:solidFill>
              </a:rPr>
              <a:t>Ouvertes samedi 02-11-2017  Exposition Vente pierres semi-précieuses</a:t>
            </a:r>
            <a:endParaRPr lang="fr-FR" sz="1200" b="1" dirty="0">
              <a:solidFill>
                <a:srgbClr val="0083A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6814" y="1488085"/>
            <a:ext cx="1951264" cy="317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972320" y="1210505"/>
            <a:ext cx="3165622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08371" y="124668"/>
            <a:ext cx="5904655" cy="75709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545979" y="201901"/>
            <a:ext cx="1809724" cy="561314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Chèque Cadeau</a:t>
            </a:r>
          </a:p>
          <a:p>
            <a:r>
              <a:rPr lang="fr-FR" sz="2000" b="1" dirty="0" smtClean="0">
                <a:solidFill>
                  <a:schemeClr val="bg1"/>
                </a:solidFill>
              </a:rPr>
              <a:t>Bien-Etre</a:t>
            </a:r>
            <a:r>
              <a:rPr lang="fr-FR" sz="2000" b="1" dirty="0" smtClean="0">
                <a:solidFill>
                  <a:schemeClr val="bg1"/>
                </a:solidFill>
              </a:rPr>
              <a:t> </a:t>
            </a:r>
            <a:r>
              <a:rPr lang="fr-FR" sz="1200" b="1" dirty="0" smtClean="0">
                <a:solidFill>
                  <a:schemeClr val="bg1"/>
                </a:solidFill>
              </a:rPr>
              <a:t>	</a:t>
            </a:r>
            <a:endParaRPr lang="fr-FR" sz="1100" b="1" dirty="0" smtClean="0">
              <a:solidFill>
                <a:srgbClr val="00B0F0"/>
              </a:solidFill>
            </a:endParaRPr>
          </a:p>
          <a:p>
            <a:endParaRPr lang="fr-FR" sz="1100" b="1" dirty="0">
              <a:solidFill>
                <a:srgbClr val="00B0F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2" y="121046"/>
            <a:ext cx="2224335" cy="742073"/>
          </a:xfrm>
          <a:prstGeom prst="rect">
            <a:avLst/>
          </a:prstGeom>
        </p:spPr>
      </p:pic>
      <p:sp>
        <p:nvSpPr>
          <p:cNvPr id="16" name="Titre 1"/>
          <p:cNvSpPr txBox="1">
            <a:spLocks/>
          </p:cNvSpPr>
          <p:nvPr/>
        </p:nvSpPr>
        <p:spPr>
          <a:xfrm>
            <a:off x="4345854" y="296662"/>
            <a:ext cx="1584176" cy="561314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 smtClean="0">
                <a:solidFill>
                  <a:schemeClr val="bg1"/>
                </a:solidFill>
              </a:rPr>
              <a:t>01 84 25 22 87</a:t>
            </a:r>
            <a:endParaRPr lang="fr-FR" sz="1200" b="1" dirty="0" smtClean="0">
              <a:solidFill>
                <a:schemeClr val="bg1"/>
              </a:solidFill>
            </a:endParaRPr>
          </a:p>
          <a:p>
            <a:pPr algn="r"/>
            <a:r>
              <a:rPr lang="fr-FR" sz="1200" b="1" dirty="0" smtClean="0">
                <a:solidFill>
                  <a:schemeClr val="bg1"/>
                </a:solidFill>
              </a:rPr>
              <a:t>www.kheprisante.fr</a:t>
            </a:r>
            <a:endParaRPr lang="fr-FR" sz="1200" b="1" dirty="0">
              <a:solidFill>
                <a:schemeClr val="bg1"/>
              </a:solidFill>
            </a:endParaRPr>
          </a:p>
          <a:p>
            <a:pPr algn="r"/>
            <a:endParaRPr lang="fr-FR" sz="1100" b="1" dirty="0" smtClean="0">
              <a:solidFill>
                <a:srgbClr val="00B0F0"/>
              </a:solidFill>
            </a:endParaRPr>
          </a:p>
          <a:p>
            <a:pPr algn="r"/>
            <a:endParaRPr lang="fr-FR" sz="1100" b="1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04516" y="989595"/>
            <a:ext cx="3240360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37006" y="184885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4B362B"/>
                </a:solidFill>
              </a:rPr>
              <a:t>30</a:t>
            </a:r>
            <a:endParaRPr lang="fr-FR" b="1" dirty="0">
              <a:solidFill>
                <a:srgbClr val="4B362B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92393" y="1908484"/>
            <a:ext cx="214535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331166" y="185133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B362B"/>
                </a:solidFill>
              </a:rPr>
              <a:t>6</a:t>
            </a:r>
            <a:r>
              <a:rPr lang="fr-FR" b="1" dirty="0" smtClean="0">
                <a:solidFill>
                  <a:srgbClr val="4B362B"/>
                </a:solidFill>
              </a:rPr>
              <a:t>0</a:t>
            </a:r>
            <a:endParaRPr lang="fr-FR" b="1" dirty="0">
              <a:solidFill>
                <a:srgbClr val="4B362B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86553" y="1910967"/>
            <a:ext cx="214535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792566" y="185671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4B362B"/>
                </a:solidFill>
              </a:rPr>
              <a:t>8</a:t>
            </a:r>
            <a:r>
              <a:rPr lang="fr-FR" b="1" dirty="0" smtClean="0">
                <a:solidFill>
                  <a:srgbClr val="4B362B"/>
                </a:solidFill>
              </a:rPr>
              <a:t>0</a:t>
            </a:r>
            <a:endParaRPr lang="fr-FR" b="1" dirty="0">
              <a:solidFill>
                <a:srgbClr val="4B362B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47953" y="1916343"/>
            <a:ext cx="214535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3288464" y="185133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4B362B"/>
                </a:solidFill>
              </a:rPr>
              <a:t>120</a:t>
            </a:r>
            <a:endParaRPr lang="fr-FR" b="1" dirty="0">
              <a:solidFill>
                <a:srgbClr val="4B362B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3851" y="1910965"/>
            <a:ext cx="214535" cy="15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636764" y="1851334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4B362B"/>
                </a:solidFill>
              </a:rPr>
              <a:t>(règlement voir au dos)</a:t>
            </a:r>
            <a:endParaRPr lang="fr-FR" sz="1100" dirty="0">
              <a:solidFill>
                <a:srgbClr val="4B36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2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324396" y="215726"/>
            <a:ext cx="5544616" cy="230425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Massages énergétiques, </a:t>
            </a:r>
            <a:r>
              <a:rPr lang="fr-FR" sz="1050" b="1" dirty="0" err="1" smtClean="0">
                <a:solidFill>
                  <a:srgbClr val="4B362B"/>
                </a:solidFill>
                <a:latin typeface="+mn-lt"/>
              </a:rPr>
              <a:t>aroma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, </a:t>
            </a:r>
            <a:r>
              <a:rPr lang="fr-FR" sz="1050" b="1" dirty="0" err="1" smtClean="0">
                <a:solidFill>
                  <a:srgbClr val="4B362B"/>
                </a:solidFill>
                <a:latin typeface="+mn-lt"/>
              </a:rPr>
              <a:t>naturo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, réflexologie, sophrologie, shiatsu, conseil en image</a:t>
            </a:r>
            <a:r>
              <a:rPr lang="fr-FR" sz="1050" dirty="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t>, </a:t>
            </a:r>
            <a:r>
              <a:rPr lang="fr-FR" sz="1050" b="1" dirty="0" err="1" smtClean="0">
                <a:solidFill>
                  <a:srgbClr val="4B362B"/>
                </a:solidFill>
                <a:latin typeface="+mn-lt"/>
              </a:rPr>
              <a:t>mindfulness</a:t>
            </a:r>
            <a:r>
              <a:rPr lang="fr-FR" sz="1050" b="1" dirty="0">
                <a:solidFill>
                  <a:srgbClr val="4B362B"/>
                </a:solidFill>
                <a:latin typeface="+mn-lt"/>
              </a:rPr>
              <a:t> 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(méditation de pleine conscience), sevrage tabagique, manger moins et mieux,</a:t>
            </a: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Doudou Zen, lunettes de relaxation, pierres semi-précieuses de </a:t>
            </a:r>
            <a:r>
              <a:rPr lang="fr-FR" sz="1050" b="1" dirty="0" err="1" smtClean="0">
                <a:solidFill>
                  <a:srgbClr val="4B362B"/>
                </a:solidFill>
                <a:latin typeface="+mn-lt"/>
              </a:rPr>
              <a:t>litothérapie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…</a:t>
            </a:r>
          </a:p>
          <a:p>
            <a:pPr algn="l"/>
            <a:endParaRPr lang="fr-FR" sz="105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Autant d’idées cadeaux à offrir pour les êtres chers qui vous entourent </a:t>
            </a:r>
          </a:p>
          <a:p>
            <a:endParaRPr lang="fr-FR" sz="1050" b="1" dirty="0" smtClean="0">
              <a:solidFill>
                <a:srgbClr val="4B362B"/>
              </a:solidFill>
              <a:latin typeface="+mn-lt"/>
            </a:endParaRP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Et que 2018 vous soit douce</a:t>
            </a:r>
          </a:p>
          <a:p>
            <a:endParaRPr lang="fr-FR" sz="1050" b="1" dirty="0" smtClean="0">
              <a:solidFill>
                <a:srgbClr val="4B362B"/>
              </a:solidFill>
              <a:latin typeface="+mn-lt"/>
            </a:endParaRPr>
          </a:p>
          <a:p>
            <a:endParaRPr lang="fr-FR" sz="1050" b="1" dirty="0" smtClean="0">
              <a:solidFill>
                <a:srgbClr val="4B362B"/>
              </a:solidFill>
              <a:latin typeface="+mn-lt"/>
            </a:endParaRP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Règlement en ligne sur 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  <a:hlinkClick r:id="rId2"/>
              </a:rPr>
              <a:t>www.kheprisante.fr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 ou par chèque à l’accueil du Centre</a:t>
            </a:r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pPr algn="l"/>
            <a:endParaRPr lang="fr-FR" sz="1050" dirty="0" smtClean="0">
              <a:solidFill>
                <a:schemeClr val="bg2">
                  <a:lumMod val="10000"/>
                </a:schemeClr>
              </a:solidFill>
              <a:latin typeface="+mn-lt"/>
            </a:endParaRP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188 </a:t>
            </a:r>
            <a:r>
              <a:rPr lang="fr-FR" sz="1050" b="1" dirty="0">
                <a:solidFill>
                  <a:srgbClr val="4B362B"/>
                </a:solidFill>
                <a:latin typeface="+mn-lt"/>
              </a:rPr>
              <a:t>Grande Rue Charles de 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Gaulle, 4</a:t>
            </a:r>
            <a:r>
              <a:rPr lang="fr-FR" sz="1050" b="1" baseline="30000" dirty="0" smtClean="0">
                <a:solidFill>
                  <a:srgbClr val="4B362B"/>
                </a:solidFill>
                <a:latin typeface="+mn-lt"/>
              </a:rPr>
              <a:t>ème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 étage </a:t>
            </a:r>
            <a:r>
              <a:rPr lang="fr-FR" sz="1050" b="1" dirty="0">
                <a:solidFill>
                  <a:srgbClr val="4B362B"/>
                </a:solidFill>
                <a:latin typeface="+mn-lt"/>
              </a:rPr>
              <a:t>-  94130 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Nogent-sur-Marne</a:t>
            </a:r>
          </a:p>
          <a:p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(face </a:t>
            </a:r>
            <a:r>
              <a:rPr lang="fr-FR" sz="1050" b="1" dirty="0">
                <a:solidFill>
                  <a:srgbClr val="4B362B"/>
                </a:solidFill>
                <a:latin typeface="+mn-lt"/>
              </a:rPr>
              <a:t>Gare RER E Nogent le Perreux</a:t>
            </a:r>
            <a:r>
              <a:rPr lang="fr-FR" sz="1050" b="1" dirty="0" smtClean="0">
                <a:solidFill>
                  <a:srgbClr val="4B362B"/>
                </a:solidFill>
                <a:latin typeface="+mn-lt"/>
              </a:rPr>
              <a:t>)</a:t>
            </a:r>
            <a:endParaRPr lang="fr-FR" sz="1050" b="1" dirty="0" smtClean="0">
              <a:solidFill>
                <a:srgbClr val="4B362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17237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10474</TotalTime>
  <Words>133</Words>
  <Application>Microsoft Office PowerPoint</Application>
  <PresentationFormat>Personnalisé</PresentationFormat>
  <Paragraphs>31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135</cp:revision>
  <cp:lastPrinted>2017-11-25T07:02:15Z</cp:lastPrinted>
  <dcterms:created xsi:type="dcterms:W3CDTF">2015-06-22T10:33:01Z</dcterms:created>
  <dcterms:modified xsi:type="dcterms:W3CDTF">2017-11-25T07:15:16Z</dcterms:modified>
</cp:coreProperties>
</file>