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9" r:id="rId2"/>
    <p:sldId id="261" r:id="rId3"/>
    <p:sldId id="262" r:id="rId4"/>
    <p:sldId id="264" r:id="rId5"/>
    <p:sldId id="265" r:id="rId6"/>
    <p:sldId id="266" r:id="rId7"/>
    <p:sldId id="263" r:id="rId8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416" y="-96"/>
      </p:cViewPr>
      <p:guideLst>
        <p:guide orient="horz"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06/12/2015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06/12/2015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183429" y="1221224"/>
            <a:ext cx="5036154" cy="432048"/>
          </a:xfrm>
          <a:prstGeom prst="rect">
            <a:avLst/>
          </a:prstGeom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000" b="1" dirty="0" err="1"/>
              <a:t>Sophro</a:t>
            </a:r>
            <a:r>
              <a:rPr lang="fr-FR" sz="1000" b="1" dirty="0" err="1">
                <a:solidFill>
                  <a:srgbClr val="0085B0"/>
                </a:solidFill>
              </a:rPr>
              <a:t>Khepri</a:t>
            </a:r>
            <a:r>
              <a:rPr lang="fr-FR" sz="1000" b="1" dirty="0">
                <a:solidFill>
                  <a:srgbClr val="0085B0"/>
                </a:solidFill>
              </a:rPr>
              <a:t> </a:t>
            </a:r>
            <a:r>
              <a:rPr lang="fr-FR" sz="1000" b="1" dirty="0"/>
              <a:t>a pour vocation de vous proposer, en un seul lieu, un ensemble de thérapies efficaces, visant </a:t>
            </a:r>
            <a:r>
              <a:rPr lang="fr-FR" sz="1000" b="1" dirty="0" smtClean="0"/>
              <a:t>à </a:t>
            </a:r>
            <a:r>
              <a:rPr lang="fr-FR" sz="1000" b="1" dirty="0"/>
              <a:t>soulager les souffrances tant physiques que psychiques.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161840" y="1725279"/>
            <a:ext cx="3042490" cy="2847440"/>
          </a:xfrm>
          <a:prstGeom prst="rect">
            <a:avLst/>
          </a:prstGeom>
        </p:spPr>
        <p:txBody>
          <a:bodyPr lIns="80046" tIns="40023" rIns="80046" bIns="40023" numCol="2">
            <a:normAutofit fontScale="92500" lnSpcReduction="2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800" b="1" dirty="0">
              <a:solidFill>
                <a:schemeClr val="accent1"/>
              </a:solidFill>
            </a:endParaRPr>
          </a:p>
          <a:p>
            <a:r>
              <a:rPr lang="fr-FR" sz="1200" dirty="0" smtClean="0"/>
              <a:t>Enfants  Intellectuellement </a:t>
            </a:r>
            <a:r>
              <a:rPr lang="fr-FR" sz="1200" dirty="0"/>
              <a:t>Précoces (EIP</a:t>
            </a:r>
            <a:r>
              <a:rPr lang="fr-FR" sz="1200" dirty="0" smtClean="0"/>
              <a:t>) et </a:t>
            </a:r>
            <a:r>
              <a:rPr lang="fr-FR" sz="1200" dirty="0"/>
              <a:t>adultes surdoués, </a:t>
            </a:r>
            <a:r>
              <a:rPr lang="fr-FR" sz="1200" dirty="0" smtClean="0"/>
              <a:t>(détection, évaluations </a:t>
            </a:r>
            <a:r>
              <a:rPr lang="fr-FR" sz="1200" dirty="0"/>
              <a:t>et </a:t>
            </a:r>
            <a:r>
              <a:rPr lang="fr-FR" sz="1200" dirty="0" smtClean="0"/>
              <a:t>accompagnement)</a:t>
            </a:r>
          </a:p>
          <a:p>
            <a:pPr lvl="0"/>
            <a:r>
              <a:rPr lang="fr-FR" sz="1200" dirty="0"/>
              <a:t>Troubles de l'Apprentissage,</a:t>
            </a:r>
          </a:p>
          <a:p>
            <a:pPr lvl="0"/>
            <a:r>
              <a:rPr lang="fr-FR" sz="1200" dirty="0" smtClean="0"/>
              <a:t>Troubles </a:t>
            </a:r>
            <a:r>
              <a:rPr lang="fr-FR" sz="1200" dirty="0"/>
              <a:t>de l'Attention (TDA-H),</a:t>
            </a:r>
          </a:p>
          <a:p>
            <a:r>
              <a:rPr lang="fr-FR" sz="1200" dirty="0"/>
              <a:t>Troubles Envahissants du Développement (TED)</a:t>
            </a:r>
          </a:p>
          <a:p>
            <a:r>
              <a:rPr lang="fr-FR" sz="1200" dirty="0"/>
              <a:t>Trouble du </a:t>
            </a:r>
            <a:r>
              <a:rPr lang="fr-FR" sz="1200" dirty="0" smtClean="0"/>
              <a:t>sommeil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endParaRPr lang="fr-FR" sz="1200" dirty="0" smtClean="0"/>
          </a:p>
          <a:p>
            <a:endParaRPr lang="fr-FR" sz="1200" dirty="0"/>
          </a:p>
          <a:p>
            <a:r>
              <a:rPr lang="fr-FR" sz="1200" dirty="0" smtClean="0"/>
              <a:t>Vaincre burnout et harcèlement</a:t>
            </a:r>
            <a:endParaRPr lang="fr-FR" sz="1200" dirty="0"/>
          </a:p>
          <a:p>
            <a:r>
              <a:rPr lang="fr-FR" sz="1200" dirty="0"/>
              <a:t>Stress post-traumatique</a:t>
            </a:r>
          </a:p>
          <a:p>
            <a:r>
              <a:rPr lang="fr-FR" sz="1200" dirty="0" smtClean="0"/>
              <a:t>Soutien </a:t>
            </a:r>
            <a:r>
              <a:rPr lang="fr-FR" sz="1200" dirty="0"/>
              <a:t>pour les pathologies longues</a:t>
            </a:r>
          </a:p>
          <a:p>
            <a:r>
              <a:rPr lang="fr-FR" sz="1200" dirty="0"/>
              <a:t>Surcharge </a:t>
            </a:r>
            <a:r>
              <a:rPr lang="fr-FR" sz="1200" dirty="0" smtClean="0"/>
              <a:t>pondérale et troubles  alimentaires</a:t>
            </a:r>
            <a:endParaRPr lang="fr-FR" sz="1200" dirty="0"/>
          </a:p>
          <a:p>
            <a:r>
              <a:rPr lang="fr-FR" sz="1200" dirty="0"/>
              <a:t>Addiction</a:t>
            </a:r>
          </a:p>
          <a:p>
            <a:r>
              <a:rPr lang="fr-FR" sz="1200" dirty="0"/>
              <a:t>Pré et post natal</a:t>
            </a:r>
          </a:p>
          <a:p>
            <a:r>
              <a:rPr lang="fr-FR" sz="1200" dirty="0"/>
              <a:t>Préparation à la </a:t>
            </a:r>
            <a:r>
              <a:rPr lang="fr-FR" sz="1200" dirty="0" smtClean="0"/>
              <a:t>retraite</a:t>
            </a:r>
          </a:p>
          <a:p>
            <a:r>
              <a:rPr lang="fr-FR" sz="1200" dirty="0" smtClean="0"/>
              <a:t>Acouphènes</a:t>
            </a:r>
          </a:p>
          <a:p>
            <a:r>
              <a:rPr lang="fr-FR" sz="1200" dirty="0" smtClean="0"/>
              <a:t>Dépression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34178" y="6912979"/>
            <a:ext cx="4660632" cy="450064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b="1" dirty="0"/>
              <a:t>09 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r>
              <a:rPr lang="fr-FR" sz="900" b="1" dirty="0"/>
              <a:t> - </a:t>
            </a:r>
            <a:r>
              <a:rPr lang="fr-FR" sz="900" dirty="0"/>
              <a:t>En face de la gare de Nogent le Perreux</a:t>
            </a:r>
            <a:endParaRPr lang="fr-FR" sz="900" b="1" dirty="0"/>
          </a:p>
          <a:p>
            <a:pPr algn="ctr"/>
            <a:r>
              <a:rPr lang="fr-FR" sz="900" dirty="0" err="1" smtClean="0"/>
              <a:t>SophroKhepri</a:t>
            </a:r>
            <a:r>
              <a:rPr lang="fr-FR" sz="900" dirty="0"/>
              <a:t> </a:t>
            </a:r>
            <a:r>
              <a:rPr lang="fr-FR" sz="900" dirty="0" smtClean="0"/>
              <a:t>- Cabinet partagé - 188 </a:t>
            </a:r>
            <a:r>
              <a:rPr lang="fr-FR" sz="900" dirty="0"/>
              <a:t>Grande Rue Charles de Gaulle 94130 Nogent-sur-Marne</a:t>
            </a:r>
          </a:p>
          <a:p>
            <a:pPr algn="r"/>
            <a:r>
              <a:rPr lang="fr-FR" sz="600" dirty="0"/>
              <a:t>Ne pas jeter sur la voie Publique.</a:t>
            </a:r>
          </a:p>
        </p:txBody>
      </p:sp>
      <p:pic>
        <p:nvPicPr>
          <p:cNvPr id="8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9" y="222599"/>
            <a:ext cx="2203417" cy="7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404026" y="360251"/>
            <a:ext cx="2832737" cy="684076"/>
          </a:xfrm>
          <a:prstGeom prst="rect">
            <a:avLst/>
          </a:prstGeom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 smtClean="0">
                <a:solidFill>
                  <a:srgbClr val="0085B0"/>
                </a:solidFill>
              </a:rPr>
              <a:t>Centre </a:t>
            </a:r>
            <a:r>
              <a:rPr lang="fr-FR" sz="1400" b="1" dirty="0">
                <a:solidFill>
                  <a:srgbClr val="0085B0"/>
                </a:solidFill>
              </a:rPr>
              <a:t>Santé et Mieux-</a:t>
            </a:r>
            <a:r>
              <a:rPr lang="en-US" sz="1400" b="1" dirty="0">
                <a:solidFill>
                  <a:srgbClr val="0085B0"/>
                </a:solidFill>
              </a:rPr>
              <a:t>E</a:t>
            </a:r>
            <a:r>
              <a:rPr lang="fr-FR" sz="1400" b="1" dirty="0" err="1" smtClean="0">
                <a:solidFill>
                  <a:srgbClr val="0085B0"/>
                </a:solidFill>
              </a:rPr>
              <a:t>tre</a:t>
            </a:r>
            <a:r>
              <a:rPr lang="fr-FR" sz="1400" b="1" dirty="0">
                <a:solidFill>
                  <a:srgbClr val="0085B0"/>
                </a:solidFill>
              </a:rPr>
              <a:t/>
            </a:r>
            <a:br>
              <a:rPr lang="fr-FR" sz="14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</a:t>
            </a:r>
          </a:p>
          <a:p>
            <a:r>
              <a:rPr lang="fr-FR" sz="1400" b="1" dirty="0" smtClean="0">
                <a:solidFill>
                  <a:srgbClr val="0085B0"/>
                </a:solidFill>
              </a:rPr>
              <a:t>Thérapies alternatives et holistiques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8446" y="4481874"/>
            <a:ext cx="3345568" cy="1675021"/>
          </a:xfrm>
          <a:prstGeom prst="rect">
            <a:avLst/>
          </a:prstGeom>
        </p:spPr>
        <p:txBody>
          <a:bodyPr lIns="80046" tIns="40023" rIns="80046" bIns="40023">
            <a:normAutofit fontScale="925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dirty="0">
                <a:solidFill>
                  <a:srgbClr val="0085B0"/>
                </a:solidFill>
              </a:rPr>
              <a:t>A</a:t>
            </a:r>
            <a:r>
              <a:rPr lang="fr-FR" sz="1200" b="1" dirty="0" smtClean="0">
                <a:solidFill>
                  <a:srgbClr val="0085B0"/>
                </a:solidFill>
              </a:rPr>
              <a:t>utour </a:t>
            </a:r>
            <a:r>
              <a:rPr lang="fr-FR" sz="1200" b="1" dirty="0">
                <a:solidFill>
                  <a:srgbClr val="0085B0"/>
                </a:solidFill>
              </a:rPr>
              <a:t>d’un esprit </a:t>
            </a:r>
            <a:r>
              <a:rPr lang="fr-FR" sz="1200" b="1" dirty="0" smtClean="0">
                <a:solidFill>
                  <a:srgbClr val="0085B0"/>
                </a:solidFill>
              </a:rPr>
              <a:t>collaboratif, </a:t>
            </a:r>
            <a:r>
              <a:rPr lang="fr-FR" sz="1200" b="1" dirty="0" err="1" smtClean="0">
                <a:solidFill>
                  <a:srgbClr val="0085B0"/>
                </a:solidFill>
              </a:rPr>
              <a:t>SophroKhepri</a:t>
            </a:r>
            <a:r>
              <a:rPr lang="fr-FR" sz="1200" b="1" dirty="0" smtClean="0">
                <a:solidFill>
                  <a:srgbClr val="0085B0"/>
                </a:solidFill>
              </a:rPr>
              <a:t> c’est une équipe  paramédicale et de thérapeutes  pluridisciplinaires proposant :</a:t>
            </a:r>
            <a:endParaRPr lang="fr-FR" sz="1200" b="1" dirty="0">
              <a:solidFill>
                <a:srgbClr val="0085B0"/>
              </a:solidFill>
            </a:endParaRPr>
          </a:p>
          <a:p>
            <a:pPr marL="0" indent="0">
              <a:buNone/>
            </a:pPr>
            <a:endParaRPr lang="fr-FR" sz="1200" b="1" dirty="0">
              <a:solidFill>
                <a:schemeClr val="accent1"/>
              </a:solidFill>
            </a:endParaRPr>
          </a:p>
          <a:p>
            <a:r>
              <a:rPr lang="fr-FR" sz="1100" dirty="0" smtClean="0"/>
              <a:t>Un </a:t>
            </a:r>
            <a:r>
              <a:rPr lang="fr-FR" sz="1100" dirty="0"/>
              <a:t>havre de paix pour les salariés, </a:t>
            </a:r>
            <a:r>
              <a:rPr lang="fr-FR" sz="1100" dirty="0" smtClean="0"/>
              <a:t>familles, adolescents, futures mamans, petite enfance, retraités,</a:t>
            </a:r>
          </a:p>
          <a:p>
            <a:r>
              <a:rPr lang="fr-FR" sz="1100" dirty="0" smtClean="0"/>
              <a:t>Des parcours d’accompagnement </a:t>
            </a:r>
            <a:r>
              <a:rPr lang="fr-FR" sz="1100" b="1" dirty="0" smtClean="0"/>
              <a:t>de soins coordonnés</a:t>
            </a:r>
            <a:r>
              <a:rPr lang="fr-FR" sz="1100" dirty="0" smtClean="0"/>
              <a:t>,</a:t>
            </a:r>
            <a:endParaRPr lang="fr-FR" sz="1100" dirty="0"/>
          </a:p>
          <a:p>
            <a:r>
              <a:rPr lang="fr-FR" sz="1100" dirty="0"/>
              <a:t>Un lieu de </a:t>
            </a:r>
            <a:r>
              <a:rPr lang="fr-FR" sz="1100" dirty="0" smtClean="0"/>
              <a:t>formation </a:t>
            </a:r>
            <a:r>
              <a:rPr lang="fr-FR" sz="1100" dirty="0"/>
              <a:t>pour les professionnels de Santé.</a:t>
            </a:r>
          </a:p>
          <a:p>
            <a:pPr marL="0" indent="0" algn="ctr">
              <a:buNone/>
            </a:pPr>
            <a:endParaRPr lang="fr-FR" sz="1100" dirty="0"/>
          </a:p>
        </p:txBody>
      </p:sp>
      <p:pic>
        <p:nvPicPr>
          <p:cNvPr id="14" name="Picture 2" descr="C:\Users\Dell\Dropbox\Sophrokhépri\PHOTOS du Centre\Photo Bioitiful Design\Biotiful Design-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" y="2484487"/>
            <a:ext cx="2089227" cy="184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ell\Dropbox\Sophrokhépri\PHOTOS du Centre\Photo Bioitiful Design\Biotiful Design-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17" y="4481873"/>
            <a:ext cx="1629995" cy="13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809873" y="6084887"/>
            <a:ext cx="3474168" cy="495191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1" dirty="0" smtClean="0">
                <a:solidFill>
                  <a:schemeClr val="bg1"/>
                </a:solidFill>
              </a:rPr>
              <a:t>Agenda des </a:t>
            </a:r>
            <a:r>
              <a:rPr lang="fr-FR" sz="1400" b="1" dirty="0">
                <a:solidFill>
                  <a:schemeClr val="bg1"/>
                </a:solidFill>
              </a:rPr>
              <a:t>Portes </a:t>
            </a:r>
            <a:r>
              <a:rPr lang="fr-FR" sz="1400" b="1" dirty="0" smtClean="0">
                <a:solidFill>
                  <a:schemeClr val="bg1"/>
                </a:solidFill>
              </a:rPr>
              <a:t>Ouvertes 2016</a:t>
            </a:r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 smtClean="0">
                <a:solidFill>
                  <a:schemeClr val="bg1"/>
                </a:solidFill>
              </a:rPr>
              <a:t>www.sophrokhepri.fr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0477" y="1620391"/>
            <a:ext cx="2255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5B0"/>
                </a:solidFill>
              </a:rPr>
              <a:t>Autant pour l’évaluation que l’accompagnement , notre </a:t>
            </a:r>
            <a:r>
              <a:rPr lang="fr-FR" b="1" dirty="0">
                <a:solidFill>
                  <a:srgbClr val="0085B0"/>
                </a:solidFill>
              </a:rPr>
              <a:t>Centre est organisé en pôles de compétences </a:t>
            </a:r>
            <a:r>
              <a:rPr lang="fr-FR" b="1" dirty="0" smtClean="0">
                <a:solidFill>
                  <a:srgbClr val="0085B0"/>
                </a:solidFill>
              </a:rPr>
              <a:t>: </a:t>
            </a:r>
            <a:endParaRPr lang="fr-FR" b="1" dirty="0">
              <a:solidFill>
                <a:srgbClr val="0085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0" y="150591"/>
            <a:ext cx="2203417" cy="7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305653" y="756295"/>
            <a:ext cx="2689157" cy="684076"/>
          </a:xfrm>
          <a:prstGeom prst="rect">
            <a:avLst/>
          </a:prstGeom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</a:t>
            </a:r>
          </a:p>
          <a:p>
            <a:pPr algn="r"/>
            <a:r>
              <a:rPr lang="fr-FR" sz="1400" b="1" dirty="0" smtClean="0">
                <a:solidFill>
                  <a:srgbClr val="0085B0"/>
                </a:solidFill>
              </a:rPr>
              <a:t>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178" y="6912979"/>
            <a:ext cx="4660632" cy="450064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b="1" dirty="0"/>
              <a:t>09 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r>
              <a:rPr lang="fr-FR" sz="900" b="1" dirty="0"/>
              <a:t> - </a:t>
            </a:r>
            <a:r>
              <a:rPr lang="fr-FR" sz="900" dirty="0"/>
              <a:t>En face de la gare de Nogent le Perreux</a:t>
            </a:r>
            <a:endParaRPr lang="fr-FR" sz="900" b="1" dirty="0"/>
          </a:p>
          <a:p>
            <a:pPr algn="ctr"/>
            <a:r>
              <a:rPr lang="fr-FR" sz="900" dirty="0" err="1" smtClean="0"/>
              <a:t>SophroKhepri</a:t>
            </a:r>
            <a:r>
              <a:rPr lang="fr-FR" sz="900" dirty="0"/>
              <a:t> </a:t>
            </a:r>
            <a:r>
              <a:rPr lang="fr-FR" sz="900" dirty="0" smtClean="0"/>
              <a:t>- Cabinet partagé - 188 </a:t>
            </a:r>
            <a:r>
              <a:rPr lang="fr-FR" sz="900" dirty="0"/>
              <a:t>Grande Rue Charles de Gaulle 94130 Nogent-sur-Marne</a:t>
            </a:r>
          </a:p>
          <a:p>
            <a:pPr algn="r"/>
            <a:r>
              <a:rPr lang="fr-FR" sz="600" dirty="0"/>
              <a:t>Ne pas jeter sur la voie Publique.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5589" y="1479695"/>
            <a:ext cx="278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 propose </a:t>
            </a:r>
            <a:r>
              <a:rPr lang="fr-FR" b="1" dirty="0" smtClean="0"/>
              <a:t>un Centre spécialisé dans </a:t>
            </a:r>
            <a:r>
              <a:rPr lang="fr-FR" b="1" dirty="0"/>
              <a:t>le mieux-être et la santé </a:t>
            </a:r>
            <a:r>
              <a:rPr lang="fr-FR" b="1" dirty="0" smtClean="0"/>
              <a:t>?</a:t>
            </a:r>
            <a:endParaRPr lang="fr-FR" dirty="0"/>
          </a:p>
        </p:txBody>
      </p:sp>
      <p:pic>
        <p:nvPicPr>
          <p:cNvPr id="2050" name="Picture 2" descr="C:\Users\Dell\Dropbox\Sophrokhépri\Marketing et Communication\PRESSE\Envoi charte graphique\Biotiful Design-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93" y="2574182"/>
            <a:ext cx="1945662" cy="12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ropbox\Sophrokhépri\Marketing et Communication\PRESSE\Envoi charte graphique\Biotiful Design-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48" y="2124447"/>
            <a:ext cx="1945662" cy="12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80247" y="1976363"/>
            <a:ext cx="2617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SophroKhepri</a:t>
            </a:r>
            <a:r>
              <a:rPr lang="fr-FR" dirty="0" smtClean="0"/>
              <a:t> vous propose des parcours d’accompagnement ciblés</a:t>
            </a:r>
            <a:r>
              <a:rPr lang="fr-FR" dirty="0"/>
              <a:t> </a:t>
            </a:r>
            <a:r>
              <a:rPr lang="fr-FR" dirty="0" smtClean="0"/>
              <a:t>que vous soyez en </a:t>
            </a:r>
            <a:r>
              <a:rPr lang="fr-FR" dirty="0"/>
              <a:t>souffrance dans </a:t>
            </a:r>
            <a:r>
              <a:rPr lang="fr-FR" dirty="0" smtClean="0"/>
              <a:t>votre </a:t>
            </a:r>
            <a:r>
              <a:rPr lang="fr-FR" dirty="0"/>
              <a:t>milieu familial ou professionnel,</a:t>
            </a:r>
            <a:r>
              <a:rPr lang="fr-FR" b="1" dirty="0"/>
              <a:t> </a:t>
            </a:r>
            <a:r>
              <a:rPr lang="fr-FR" dirty="0" smtClean="0"/>
              <a:t>que vous recherchiez un </a:t>
            </a:r>
            <a:r>
              <a:rPr lang="fr-FR" dirty="0"/>
              <a:t>soulagement </a:t>
            </a:r>
            <a:r>
              <a:rPr lang="fr-FR" dirty="0" smtClean="0"/>
              <a:t>d’ordre physique </a:t>
            </a:r>
            <a:r>
              <a:rPr lang="fr-FR" dirty="0"/>
              <a:t>et/ou psychique, ou </a:t>
            </a:r>
            <a:r>
              <a:rPr lang="fr-FR" dirty="0" smtClean="0"/>
              <a:t>que vous soyez dans une </a:t>
            </a:r>
            <a:r>
              <a:rPr lang="fr-FR" dirty="0"/>
              <a:t>démarche </a:t>
            </a:r>
            <a:r>
              <a:rPr lang="fr-FR" dirty="0" smtClean="0"/>
              <a:t>d’épanouissement personnel et d’équilibre.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3676" y="5292799"/>
            <a:ext cx="4691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Réflexologie, EFT, ostéopathie, chiropraxie, hypnose, psychothérapies, naturopathie, sophrologie, tests d’évaluation psychologiques, remédiation cognitive… Groupes de paroles, séances collectives de sophrologie ou de méditation… Initiation à l’aromathérapie, à la phytothérapie…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2579" y="6372919"/>
            <a:ext cx="467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/>
              <a:t>Les accompagnements que nous proposons ne peuvent en aucun cas se substituer à une prise en charge médicale. Aucun professionnel du centre ne vous encouragera à abandonner un traitement en cours. En cas d’hésitation, n’hésitez pas à en parler à votre médecin traitant.</a:t>
            </a:r>
          </a:p>
        </p:txBody>
      </p:sp>
      <p:pic>
        <p:nvPicPr>
          <p:cNvPr id="2052" name="Picture 4" descr="C:\Users\Dell\Dropbox\Sophrokhépri\Marketing et Communication\PRESSE\Envoi charte graphique\Biotiful Design-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8" y="3789783"/>
            <a:ext cx="2075582" cy="14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779614" y="3910780"/>
            <a:ext cx="2197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Vous bénéficierez des compétences de professionnels regroupés </a:t>
            </a:r>
            <a:r>
              <a:rPr lang="fr-FR" dirty="0"/>
              <a:t>en unités spécialisées </a:t>
            </a:r>
            <a:r>
              <a:rPr lang="fr-FR" dirty="0" smtClean="0"/>
              <a:t>pour répondre précisément à vos besoins.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27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Dell\Dropbox\Sophrokhépri\PHOTOS du Centre\Photo Bioitiful Design\Biotiful Design-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2" t="20968" r="18876"/>
          <a:stretch/>
        </p:blipFill>
        <p:spPr bwMode="auto">
          <a:xfrm flipH="1">
            <a:off x="-1" y="1741256"/>
            <a:ext cx="5762624" cy="46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08966" y="1733401"/>
            <a:ext cx="1645833" cy="462858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30770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bg1"/>
                </a:solidFill>
              </a:rPr>
              <a:t>SophroKhepri</a:t>
            </a:r>
            <a:r>
              <a:rPr lang="fr-FR" sz="1100" b="1" dirty="0" smtClean="0">
                <a:solidFill>
                  <a:schemeClr val="bg1"/>
                </a:solidFill>
              </a:rPr>
              <a:t>  vous propose, sur </a:t>
            </a:r>
            <a:r>
              <a:rPr lang="fr-FR" sz="1100" b="1" dirty="0">
                <a:solidFill>
                  <a:schemeClr val="bg1"/>
                </a:solidFill>
              </a:rPr>
              <a:t>un seul </a:t>
            </a:r>
            <a:r>
              <a:rPr lang="fr-FR" sz="1100" b="1" dirty="0" smtClean="0">
                <a:solidFill>
                  <a:schemeClr val="bg1"/>
                </a:solidFill>
              </a:rPr>
              <a:t>lieu,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un </a:t>
            </a:r>
            <a:r>
              <a:rPr lang="fr-FR" sz="1100" b="1" dirty="0">
                <a:solidFill>
                  <a:schemeClr val="bg1"/>
                </a:solidFill>
              </a:rPr>
              <a:t>ensemble de </a:t>
            </a:r>
            <a:r>
              <a:rPr lang="fr-FR" sz="1100" b="1" dirty="0" smtClean="0">
                <a:solidFill>
                  <a:schemeClr val="bg1"/>
                </a:solidFill>
              </a:rPr>
              <a:t>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à gagner en autonomie dans la gestion de votre santé et de votre qualité de vie.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357827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 smtClean="0"/>
              <a:t>188 </a:t>
            </a:r>
            <a:r>
              <a:rPr lang="fr-FR" sz="900" dirty="0"/>
              <a:t>Grande Rue Charles de </a:t>
            </a:r>
            <a:r>
              <a:rPr lang="fr-FR" sz="900" dirty="0" smtClean="0"/>
              <a:t>Gaulle -  </a:t>
            </a:r>
            <a:r>
              <a:rPr lang="fr-FR" sz="900" dirty="0"/>
              <a:t>94130 </a:t>
            </a:r>
            <a:r>
              <a:rPr lang="fr-FR" sz="900" dirty="0" smtClean="0"/>
              <a:t>Nogent-sur-Marne.</a:t>
            </a:r>
            <a:r>
              <a:rPr lang="fr-FR" sz="900" b="1" dirty="0" smtClean="0"/>
              <a:t>(face G</a:t>
            </a:r>
            <a:r>
              <a:rPr lang="fr-FR" sz="900" dirty="0" smtClean="0"/>
              <a:t>are </a:t>
            </a:r>
            <a:r>
              <a:rPr lang="fr-FR" sz="900" dirty="0"/>
              <a:t>RER E Nogent le </a:t>
            </a:r>
            <a:r>
              <a:rPr lang="fr-FR" sz="900" dirty="0" smtClean="0"/>
              <a:t>Perreux)</a:t>
            </a:r>
            <a:endParaRPr lang="fr-FR" sz="900" b="1" dirty="0"/>
          </a:p>
          <a:p>
            <a:pPr algn="ctr"/>
            <a:r>
              <a:rPr lang="fr-FR" sz="900" b="1" dirty="0" smtClean="0"/>
              <a:t>09 </a:t>
            </a:r>
            <a:r>
              <a:rPr lang="fr-FR" sz="900" b="1" dirty="0"/>
              <a:t>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endParaRPr lang="fr-FR" sz="9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87543" y="1231777"/>
            <a:ext cx="4842810" cy="432048"/>
          </a:xfrm>
          <a:prstGeom prst="rect">
            <a:avLst/>
          </a:prstGeom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 - 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27" y="-1951"/>
            <a:ext cx="4113386" cy="123077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08966" y="4585989"/>
            <a:ext cx="1655197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Sommeil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Souffrance au travail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Burn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 out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Harcèlement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18331" y="5744725"/>
            <a:ext cx="1645832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Troubles Envahissant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du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Développement 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et des apprentissages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708966" y="3994601"/>
            <a:ext cx="1655198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Précocité Intellectuelle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Surdouance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TDA-H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08966" y="5354369"/>
            <a:ext cx="1655198" cy="385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lIns="80046" tIns="40023" rIns="80046" bIns="40023" numCol="1">
            <a:no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58324">
              <a:buNone/>
            </a:pP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Surcharge </a:t>
            </a:r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pondérale Troubles 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alimentaires</a:t>
            </a:r>
          </a:p>
        </p:txBody>
      </p:sp>
      <p:sp>
        <p:nvSpPr>
          <p:cNvPr id="8" name="Triangle rectangle 7"/>
          <p:cNvSpPr/>
          <p:nvPr/>
        </p:nvSpPr>
        <p:spPr>
          <a:xfrm rot="5400000">
            <a:off x="77321" y="1663933"/>
            <a:ext cx="1626379" cy="1781025"/>
          </a:xfrm>
          <a:prstGeom prst="rtTriangle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 rot="19085136">
            <a:off x="-608924" y="1970569"/>
            <a:ext cx="2531701" cy="642387"/>
          </a:xfrm>
          <a:prstGeom prst="rect">
            <a:avLst/>
          </a:prstGeom>
          <a:noFill/>
          <a:ln>
            <a:noFill/>
          </a:ln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>
                <a:solidFill>
                  <a:schemeClr val="bg1"/>
                </a:solidFill>
              </a:rPr>
              <a:t>Agenda des </a:t>
            </a:r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Portes </a:t>
            </a:r>
            <a:r>
              <a:rPr lang="fr-FR" sz="1200" b="1" dirty="0" smtClean="0">
                <a:solidFill>
                  <a:schemeClr val="bg1"/>
                </a:solidFill>
              </a:rPr>
              <a:t>Ouvertes 2016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www.sophrokhepri.fr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08966" y="1733401"/>
            <a:ext cx="1655197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Addictions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Phobies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13432" y="2168708"/>
            <a:ext cx="1650731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Dépression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Réparation post-traumatique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18330" y="2781131"/>
            <a:ext cx="1645833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Douleurs chroniques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Pathologies invalidantes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Oncologie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Acouphènes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18331" y="3542536"/>
            <a:ext cx="1645833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Maternité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Parentalité</a:t>
            </a:r>
          </a:p>
        </p:txBody>
      </p:sp>
      <p:pic>
        <p:nvPicPr>
          <p:cNvPr id="102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93" y="531343"/>
            <a:ext cx="2107170" cy="18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Dell\Dropbox\Sophrokhépri\Marketing et Communication\PRESSE\Envoi charte graphique\Biotiful Design-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45" y="2768872"/>
            <a:ext cx="2075582" cy="14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Dell\Dropbox\Sophrokhépri\Marketing et Communication\PRESSE\Envoi charte graphique\Biotiful Design--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93" y="4463318"/>
            <a:ext cx="1945662" cy="12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2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Dell\Dropbox\Sophrokhépri\PHOTOS du Centre\Photo Bioitiful Design\Biotiful Design-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20968" r="18876"/>
          <a:stretch/>
        </p:blipFill>
        <p:spPr bwMode="auto">
          <a:xfrm>
            <a:off x="-3" y="1741256"/>
            <a:ext cx="5354801" cy="46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08966" y="1733401"/>
            <a:ext cx="1645833" cy="462858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30770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bg1"/>
                </a:solidFill>
              </a:rPr>
              <a:t>SophroKhepri</a:t>
            </a:r>
            <a:r>
              <a:rPr lang="fr-FR" sz="1100" b="1" dirty="0" smtClean="0">
                <a:solidFill>
                  <a:schemeClr val="bg1"/>
                </a:solidFill>
              </a:rPr>
              <a:t>  vous propose, sur </a:t>
            </a:r>
            <a:r>
              <a:rPr lang="fr-FR" sz="1100" b="1" dirty="0">
                <a:solidFill>
                  <a:schemeClr val="bg1"/>
                </a:solidFill>
              </a:rPr>
              <a:t>un seul </a:t>
            </a:r>
            <a:r>
              <a:rPr lang="fr-FR" sz="1100" b="1" dirty="0" smtClean="0">
                <a:solidFill>
                  <a:schemeClr val="bg1"/>
                </a:solidFill>
              </a:rPr>
              <a:t>lieu,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un </a:t>
            </a:r>
            <a:r>
              <a:rPr lang="fr-FR" sz="1100" b="1" dirty="0">
                <a:solidFill>
                  <a:schemeClr val="bg1"/>
                </a:solidFill>
              </a:rPr>
              <a:t>ensemble de </a:t>
            </a:r>
            <a:r>
              <a:rPr lang="fr-FR" sz="1100" b="1" dirty="0" smtClean="0">
                <a:solidFill>
                  <a:schemeClr val="bg1"/>
                </a:solidFill>
              </a:rPr>
              <a:t>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à gagner en autonomie dans la gestion de votre santé et de votre qualité de vie.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357827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 smtClean="0"/>
              <a:t>188 </a:t>
            </a:r>
            <a:r>
              <a:rPr lang="fr-FR" sz="900" dirty="0"/>
              <a:t>Grande Rue Charles de </a:t>
            </a:r>
            <a:r>
              <a:rPr lang="fr-FR" sz="900" dirty="0" smtClean="0"/>
              <a:t>Gaulle -  </a:t>
            </a:r>
            <a:r>
              <a:rPr lang="fr-FR" sz="900" dirty="0"/>
              <a:t>94130 </a:t>
            </a:r>
            <a:r>
              <a:rPr lang="fr-FR" sz="900" dirty="0" smtClean="0"/>
              <a:t>Nogent-sur-Marne.</a:t>
            </a:r>
            <a:r>
              <a:rPr lang="fr-FR" sz="900" b="1" dirty="0" smtClean="0"/>
              <a:t>(face G</a:t>
            </a:r>
            <a:r>
              <a:rPr lang="fr-FR" sz="900" dirty="0" smtClean="0"/>
              <a:t>are </a:t>
            </a:r>
            <a:r>
              <a:rPr lang="fr-FR" sz="900" dirty="0"/>
              <a:t>RER E Nogent le </a:t>
            </a:r>
            <a:r>
              <a:rPr lang="fr-FR" sz="900" dirty="0" smtClean="0"/>
              <a:t>Perreux)</a:t>
            </a:r>
            <a:endParaRPr lang="fr-FR" sz="900" b="1" dirty="0"/>
          </a:p>
          <a:p>
            <a:pPr algn="ctr"/>
            <a:r>
              <a:rPr lang="fr-FR" sz="900" b="1" dirty="0" smtClean="0"/>
              <a:t>09 </a:t>
            </a:r>
            <a:r>
              <a:rPr lang="fr-FR" sz="900" b="1" dirty="0"/>
              <a:t>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endParaRPr lang="fr-FR" sz="9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87543" y="1231777"/>
            <a:ext cx="4842810" cy="432048"/>
          </a:xfrm>
          <a:prstGeom prst="rect">
            <a:avLst/>
          </a:prstGeom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 - 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27" y="-1951"/>
            <a:ext cx="4113386" cy="123077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08966" y="4585989"/>
            <a:ext cx="1655197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Sommeil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Souffrance au travail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Burn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 out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Harcèlement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18331" y="5744725"/>
            <a:ext cx="1645832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Troubles Envahissant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du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Développement 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et des apprentissages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708966" y="3994601"/>
            <a:ext cx="1655198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Précocité Intellectuelle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Surdouance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TDA-H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08966" y="5354369"/>
            <a:ext cx="1655198" cy="385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lIns="80046" tIns="40023" rIns="80046" bIns="40023" numCol="1">
            <a:no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58324">
              <a:buNone/>
            </a:pP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Surcharge </a:t>
            </a:r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pondérale Troubles 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alimentaires</a:t>
            </a:r>
          </a:p>
        </p:txBody>
      </p:sp>
      <p:sp>
        <p:nvSpPr>
          <p:cNvPr id="8" name="Triangle rectangle 7"/>
          <p:cNvSpPr/>
          <p:nvPr/>
        </p:nvSpPr>
        <p:spPr>
          <a:xfrm rot="5400000">
            <a:off x="77321" y="1663933"/>
            <a:ext cx="1626379" cy="1781025"/>
          </a:xfrm>
          <a:prstGeom prst="rtTriangle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 rot="19085136">
            <a:off x="-608924" y="1970569"/>
            <a:ext cx="2531701" cy="642387"/>
          </a:xfrm>
          <a:prstGeom prst="rect">
            <a:avLst/>
          </a:prstGeom>
          <a:noFill/>
          <a:ln>
            <a:noFill/>
          </a:ln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>
                <a:solidFill>
                  <a:schemeClr val="bg1"/>
                </a:solidFill>
              </a:rPr>
              <a:t>Agenda des </a:t>
            </a:r>
            <a:endParaRPr lang="fr-FR" sz="1200" b="1" dirty="0" smtClean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Portes </a:t>
            </a:r>
            <a:r>
              <a:rPr lang="fr-FR" sz="1200" b="1" dirty="0" smtClean="0">
                <a:solidFill>
                  <a:schemeClr val="bg1"/>
                </a:solidFill>
              </a:rPr>
              <a:t>Ouvertes 2016</a:t>
            </a:r>
            <a:endParaRPr lang="fr-FR" sz="1200" b="1" dirty="0">
              <a:solidFill>
                <a:schemeClr val="bg1"/>
              </a:solidFill>
            </a:endParaRPr>
          </a:p>
          <a:p>
            <a:r>
              <a:rPr lang="fr-FR" sz="1200" b="1" dirty="0" smtClean="0">
                <a:solidFill>
                  <a:schemeClr val="bg1"/>
                </a:solidFill>
              </a:rPr>
              <a:t>www.sophrokhepri.fr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08966" y="1733401"/>
            <a:ext cx="1655197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Addictions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Phobies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13432" y="2168708"/>
            <a:ext cx="1650731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Dépression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Réparation post-traumatique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18330" y="2781131"/>
            <a:ext cx="1645833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Douleurs chroniques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Pathologies invalidantes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Oncologie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Acouphènes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18331" y="3542536"/>
            <a:ext cx="1645833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Maternité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Parentalité</a:t>
            </a:r>
          </a:p>
        </p:txBody>
      </p:sp>
      <p:pic>
        <p:nvPicPr>
          <p:cNvPr id="102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93" y="531343"/>
            <a:ext cx="2107170" cy="18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Dell\Dropbox\Sophrokhépri\Marketing et Communication\PRESSE\Envoi charte graphique\Biotiful Design-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19" y="2849060"/>
            <a:ext cx="1504317" cy="1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Dell\Dropbox\Sophrokhépri\Marketing et Communication\PRESSE\Envoi charte graphique\Biotiful Design--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53" y="4294683"/>
            <a:ext cx="1625850" cy="10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1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10859"/>
          <a:stretch/>
        </p:blipFill>
        <p:spPr bwMode="auto">
          <a:xfrm>
            <a:off x="0" y="654875"/>
            <a:ext cx="5364164" cy="571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08966" y="1752451"/>
            <a:ext cx="1645833" cy="462858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30770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bg1"/>
                </a:solidFill>
              </a:rPr>
              <a:t>SophroKhepri</a:t>
            </a:r>
            <a:r>
              <a:rPr lang="fr-FR" sz="1100" b="1" dirty="0" smtClean="0">
                <a:solidFill>
                  <a:schemeClr val="bg1"/>
                </a:solidFill>
              </a:rPr>
              <a:t>  vous propose, sur </a:t>
            </a:r>
            <a:r>
              <a:rPr lang="fr-FR" sz="1100" b="1" dirty="0">
                <a:solidFill>
                  <a:schemeClr val="bg1"/>
                </a:solidFill>
              </a:rPr>
              <a:t>un seul </a:t>
            </a:r>
            <a:r>
              <a:rPr lang="fr-FR" sz="1100" b="1" dirty="0" smtClean="0">
                <a:solidFill>
                  <a:schemeClr val="bg1"/>
                </a:solidFill>
              </a:rPr>
              <a:t>lieu,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un </a:t>
            </a:r>
            <a:r>
              <a:rPr lang="fr-FR" sz="1100" b="1" dirty="0">
                <a:solidFill>
                  <a:schemeClr val="bg1"/>
                </a:solidFill>
              </a:rPr>
              <a:t>ensemble de </a:t>
            </a:r>
            <a:r>
              <a:rPr lang="fr-FR" sz="1100" b="1" dirty="0" smtClean="0">
                <a:solidFill>
                  <a:schemeClr val="bg1"/>
                </a:solidFill>
              </a:rPr>
              <a:t>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à gagner en autonomie dans la gestion de votre santé et de votre qualité de vie.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357827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 smtClean="0"/>
              <a:t>188 </a:t>
            </a:r>
            <a:r>
              <a:rPr lang="fr-FR" sz="900" dirty="0"/>
              <a:t>Grande Rue Charles de </a:t>
            </a:r>
            <a:r>
              <a:rPr lang="fr-FR" sz="900" dirty="0" smtClean="0"/>
              <a:t>Gaulle -  </a:t>
            </a:r>
            <a:r>
              <a:rPr lang="fr-FR" sz="900" dirty="0"/>
              <a:t>94130 </a:t>
            </a:r>
            <a:r>
              <a:rPr lang="fr-FR" sz="900" dirty="0" smtClean="0"/>
              <a:t>Nogent-sur-Marne.</a:t>
            </a:r>
            <a:r>
              <a:rPr lang="fr-FR" sz="900" b="1" dirty="0" smtClean="0"/>
              <a:t>(face G</a:t>
            </a:r>
            <a:r>
              <a:rPr lang="fr-FR" sz="900" dirty="0" smtClean="0"/>
              <a:t>are </a:t>
            </a:r>
            <a:r>
              <a:rPr lang="fr-FR" sz="900" dirty="0"/>
              <a:t>RER E Nogent le </a:t>
            </a:r>
            <a:r>
              <a:rPr lang="fr-FR" sz="900" dirty="0" smtClean="0"/>
              <a:t>Perreux)</a:t>
            </a:r>
            <a:endParaRPr lang="fr-FR" sz="900" b="1" dirty="0"/>
          </a:p>
          <a:p>
            <a:pPr algn="ctr"/>
            <a:r>
              <a:rPr lang="fr-FR" sz="900" b="1" dirty="0" smtClean="0"/>
              <a:t>09 </a:t>
            </a:r>
            <a:r>
              <a:rPr lang="fr-FR" sz="900" b="1" dirty="0"/>
              <a:t>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endParaRPr lang="fr-FR" sz="9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231776"/>
            <a:ext cx="5354799" cy="509479"/>
          </a:xfrm>
          <a:prstGeom prst="rect">
            <a:avLst/>
          </a:prstGeom>
          <a:solidFill>
            <a:schemeClr val="bg1"/>
          </a:solidFill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 - 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27" y="-1951"/>
            <a:ext cx="4113386" cy="123077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08966" y="4605039"/>
            <a:ext cx="1655197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Sommeil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Souffrance au travail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Burn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 out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Harcèlement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18331" y="5763775"/>
            <a:ext cx="1645832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Troubles Envahissant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du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Développement 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et des apprentissages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708966" y="4013651"/>
            <a:ext cx="1655198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Précocité Intellectuelle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Surdouance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TDA-H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08966" y="5373419"/>
            <a:ext cx="1655198" cy="385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lIns="80046" tIns="40023" rIns="80046" bIns="40023" numCol="1">
            <a:no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58324">
              <a:buNone/>
            </a:pP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Surcharge </a:t>
            </a:r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pondérale Troubles 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alimentaires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7785" y="1836415"/>
            <a:ext cx="1656184" cy="642387"/>
          </a:xfrm>
          <a:prstGeom prst="rect">
            <a:avLst/>
          </a:prstGeom>
          <a:noFill/>
          <a:ln>
            <a:noFill/>
          </a:ln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Agenda des </a:t>
            </a:r>
            <a:endParaRPr lang="fr-FR" sz="1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Portes </a:t>
            </a:r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Ouvertes 2016</a:t>
            </a:r>
            <a:endParaRPr lang="fr-FR" sz="12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fr-FR" sz="1200" b="1" dirty="0" smtClean="0">
                <a:solidFill>
                  <a:schemeClr val="bg2">
                    <a:lumMod val="10000"/>
                  </a:schemeClr>
                </a:solidFill>
              </a:rPr>
              <a:t>www.sophrokhepri.fr</a:t>
            </a:r>
            <a:endParaRPr lang="fr-FR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08966" y="1733401"/>
            <a:ext cx="1655197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Addictions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Phobies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13432" y="2168708"/>
            <a:ext cx="1650731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Dépression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Réparation post-traumatique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18330" y="2781131"/>
            <a:ext cx="1645833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Douleurs chroniques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Pathologies invalidantes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Oncologie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Acouphènes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18331" y="3561586"/>
            <a:ext cx="1645833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Maternité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Parentalité</a:t>
            </a:r>
          </a:p>
        </p:txBody>
      </p:sp>
      <p:pic>
        <p:nvPicPr>
          <p:cNvPr id="38" name="Picture 4" descr="C:\Users\Dell\Dropbox\Sophrokhépri\Marketing et Communication\PRESSE\Envoi charte graphique\Biotiful Design-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19" y="2849060"/>
            <a:ext cx="1504317" cy="10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Dell\Dropbox\Sophrokhépri\Marketing et Communication\PRESSE\Envoi charte graphique\Biotiful Design--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286" y="4313733"/>
            <a:ext cx="1625850" cy="10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5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-537" r="9508" b="537"/>
          <a:stretch/>
        </p:blipFill>
        <p:spPr bwMode="auto">
          <a:xfrm flipH="1">
            <a:off x="-1" y="248071"/>
            <a:ext cx="5364163" cy="61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24927" y="1735781"/>
            <a:ext cx="1645833" cy="462858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bg1"/>
                </a:solidFill>
              </a:rPr>
              <a:t>SophroKhepri</a:t>
            </a:r>
            <a:r>
              <a:rPr lang="fr-FR" sz="1100" b="1" dirty="0" smtClean="0">
                <a:solidFill>
                  <a:schemeClr val="bg1"/>
                </a:solidFill>
              </a:rPr>
              <a:t>  vous propose, </a:t>
            </a:r>
            <a:r>
              <a:rPr lang="fr-FR" sz="1100" b="1" dirty="0" smtClean="0">
                <a:solidFill>
                  <a:schemeClr val="bg1"/>
                </a:solidFill>
              </a:rPr>
              <a:t>en</a:t>
            </a:r>
            <a:r>
              <a:rPr lang="fr-FR" sz="1100" b="1" dirty="0" smtClean="0">
                <a:solidFill>
                  <a:schemeClr val="bg1"/>
                </a:solidFill>
              </a:rPr>
              <a:t> </a:t>
            </a:r>
            <a:r>
              <a:rPr lang="fr-FR" sz="1100" b="1" dirty="0">
                <a:solidFill>
                  <a:schemeClr val="bg1"/>
                </a:solidFill>
              </a:rPr>
              <a:t>un seul </a:t>
            </a:r>
            <a:r>
              <a:rPr lang="fr-FR" sz="1100" b="1" dirty="0" smtClean="0">
                <a:solidFill>
                  <a:schemeClr val="bg1"/>
                </a:solidFill>
              </a:rPr>
              <a:t>lieu,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un </a:t>
            </a:r>
            <a:r>
              <a:rPr lang="fr-FR" sz="1100" b="1" dirty="0">
                <a:solidFill>
                  <a:schemeClr val="bg1"/>
                </a:solidFill>
              </a:rPr>
              <a:t>ensemble de </a:t>
            </a:r>
            <a:r>
              <a:rPr lang="fr-FR" sz="1100" b="1" dirty="0" smtClean="0">
                <a:solidFill>
                  <a:schemeClr val="bg1"/>
                </a:solidFill>
              </a:rPr>
              <a:t>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à gagner en autonomie dans la gestion de votre santé et de votre qualité de vie.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357827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 smtClean="0"/>
              <a:t>188 </a:t>
            </a:r>
            <a:r>
              <a:rPr lang="fr-FR" sz="900" dirty="0"/>
              <a:t>Grande Rue Charles de </a:t>
            </a:r>
            <a:r>
              <a:rPr lang="fr-FR" sz="900" dirty="0" smtClean="0"/>
              <a:t>Gaulle -  </a:t>
            </a:r>
            <a:r>
              <a:rPr lang="fr-FR" sz="900" dirty="0"/>
              <a:t>94130 </a:t>
            </a:r>
            <a:r>
              <a:rPr lang="fr-FR" sz="900" dirty="0" smtClean="0"/>
              <a:t>Nogent-sur-Marne.</a:t>
            </a:r>
            <a:r>
              <a:rPr lang="fr-FR" sz="900" b="1" dirty="0" smtClean="0"/>
              <a:t>(face G</a:t>
            </a:r>
            <a:r>
              <a:rPr lang="fr-FR" sz="900" dirty="0" smtClean="0"/>
              <a:t>are </a:t>
            </a:r>
            <a:r>
              <a:rPr lang="fr-FR" sz="900" dirty="0"/>
              <a:t>RER E Nogent le </a:t>
            </a:r>
            <a:r>
              <a:rPr lang="fr-FR" sz="900" dirty="0" smtClean="0"/>
              <a:t>Perreux)</a:t>
            </a:r>
            <a:endParaRPr lang="fr-FR" sz="900" b="1" dirty="0"/>
          </a:p>
          <a:p>
            <a:pPr algn="ctr"/>
            <a:r>
              <a:rPr lang="fr-FR" sz="900" b="1" dirty="0" smtClean="0"/>
              <a:t>09 </a:t>
            </a:r>
            <a:r>
              <a:rPr lang="fr-FR" sz="900" b="1" dirty="0"/>
              <a:t>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endParaRPr lang="fr-FR" sz="9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231776"/>
            <a:ext cx="5354799" cy="509479"/>
          </a:xfrm>
          <a:prstGeom prst="rect">
            <a:avLst/>
          </a:prstGeom>
          <a:solidFill>
            <a:schemeClr val="bg1"/>
          </a:solidFill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 - 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909" y="-1951"/>
            <a:ext cx="3402356" cy="122514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08966" y="4605039"/>
            <a:ext cx="1655197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Sommeil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Souffrance au travail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Burn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 out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Harcèlement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18331" y="5763775"/>
            <a:ext cx="1645832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Troubles Envahissant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du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Développement 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et des apprentissages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708966" y="4013651"/>
            <a:ext cx="1655198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Précocité Intellectuelle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Surdouance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TDA-H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08966" y="5373419"/>
            <a:ext cx="1655198" cy="385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lIns="80046" tIns="40023" rIns="80046" bIns="40023" numCol="1">
            <a:no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58324">
              <a:buNone/>
            </a:pP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Surcharge </a:t>
            </a:r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pondérale Troubles 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alimentaires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708966" y="1733401"/>
            <a:ext cx="1655197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Addictions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Phobies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13432" y="2168708"/>
            <a:ext cx="1650731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Dépression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Réparation post-traumatique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18330" y="2781131"/>
            <a:ext cx="1645833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Douleurs chroniques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Pathologies invalidantes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Oncologie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Acouphènes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18331" y="3561586"/>
            <a:ext cx="1645833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Maternité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Parentalité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754882"/>
            <a:ext cx="1626344" cy="642387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/>
              <a:t>Agenda des </a:t>
            </a:r>
            <a:endParaRPr lang="fr-FR" sz="1200" b="1" dirty="0" smtClean="0"/>
          </a:p>
          <a:p>
            <a:r>
              <a:rPr lang="fr-FR" sz="1200" b="1" dirty="0" smtClean="0"/>
              <a:t>Portes </a:t>
            </a:r>
            <a:r>
              <a:rPr lang="fr-FR" sz="1200" b="1" dirty="0" smtClean="0"/>
              <a:t>Ouvertes 2016</a:t>
            </a:r>
            <a:endParaRPr lang="fr-FR" sz="1200" b="1" dirty="0"/>
          </a:p>
          <a:p>
            <a:r>
              <a:rPr lang="fr-FR" sz="1200" b="1" dirty="0" smtClean="0"/>
              <a:t>www.sophrokhepri.fr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rot="10800000">
            <a:off x="1" y="3780631"/>
            <a:ext cx="5364162" cy="646331"/>
          </a:xfrm>
          <a:prstGeom prst="rect">
            <a:avLst/>
          </a:prstGeom>
          <a:solidFill>
            <a:srgbClr val="0085B0"/>
          </a:solidFill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32230" y="3780631"/>
            <a:ext cx="536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www.sophrokhepri.fr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9" name="Image 8" descr="logoSophroKhepriV5Hde-calquesfdbl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85" y="1332359"/>
            <a:ext cx="5357987" cy="187220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9793" y="6660951"/>
            <a:ext cx="524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0085B0"/>
                </a:solidFill>
              </a:rPr>
              <a:t>Pour que toutes les thérapies complémentaires agissent ensemble ! </a:t>
            </a:r>
            <a:endParaRPr lang="fr-FR" sz="1400" b="1" i="1" dirty="0">
              <a:solidFill>
                <a:srgbClr val="0085B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7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9898</TotalTime>
  <Words>849</Words>
  <Application>Microsoft Office PowerPoint</Application>
  <PresentationFormat>Personnalisé</PresentationFormat>
  <Paragraphs>164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129</cp:revision>
  <cp:lastPrinted>2015-12-06T22:14:01Z</cp:lastPrinted>
  <dcterms:created xsi:type="dcterms:W3CDTF">2015-06-22T10:33:01Z</dcterms:created>
  <dcterms:modified xsi:type="dcterms:W3CDTF">2015-12-06T22:37:45Z</dcterms:modified>
</cp:coreProperties>
</file>