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5364163" cy="7561263"/>
  <p:notesSz cx="6669088" cy="987266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588" y="1212"/>
      </p:cViewPr>
      <p:guideLst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09" y="108223"/>
            <a:ext cx="2203417" cy="749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re 1"/>
          <p:cNvSpPr txBox="1">
            <a:spLocks/>
          </p:cNvSpPr>
          <p:nvPr/>
        </p:nvSpPr>
        <p:spPr>
          <a:xfrm>
            <a:off x="2305653" y="779101"/>
            <a:ext cx="2689157" cy="684076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et </a:t>
            </a:r>
            <a:r>
              <a:rPr lang="fr-FR" sz="1600" b="1" dirty="0" smtClean="0">
                <a:solidFill>
                  <a:srgbClr val="0085B0"/>
                </a:solidFill>
              </a:rPr>
              <a:t>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 smtClean="0">
                <a:solidFill>
                  <a:srgbClr val="0085B0"/>
                </a:solidFill>
              </a:rPr>
              <a:t>tre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400" b="1" dirty="0" smtClean="0">
                <a:solidFill>
                  <a:srgbClr val="0085B0"/>
                </a:solidFill>
              </a:rPr>
              <a:t>Soutien psychologique</a:t>
            </a:r>
          </a:p>
          <a:p>
            <a:pPr algn="r"/>
            <a:r>
              <a:rPr lang="fr-FR" sz="1400" b="1" dirty="0" smtClean="0">
                <a:solidFill>
                  <a:srgbClr val="0085B0"/>
                </a:solidFill>
              </a:rPr>
              <a:t>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4178" y="6912979"/>
            <a:ext cx="4660632" cy="450064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/>
              <a:t>09 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r>
              <a:rPr lang="fr-FR" sz="900" b="1" dirty="0"/>
              <a:t> - </a:t>
            </a:r>
            <a:r>
              <a:rPr lang="fr-FR" sz="900" dirty="0"/>
              <a:t>En face de la gare de Nogent le Perreux</a:t>
            </a:r>
            <a:endParaRPr lang="fr-FR" sz="900" b="1" dirty="0"/>
          </a:p>
          <a:p>
            <a:pPr algn="ctr"/>
            <a:r>
              <a:rPr lang="fr-FR" sz="900" dirty="0" err="1" smtClean="0"/>
              <a:t>SophroKhepri</a:t>
            </a:r>
            <a:r>
              <a:rPr lang="fr-FR" sz="900" dirty="0"/>
              <a:t> </a:t>
            </a:r>
            <a:r>
              <a:rPr lang="fr-FR" sz="900" dirty="0" smtClean="0"/>
              <a:t>- Cabinet partagé - 188 </a:t>
            </a:r>
            <a:r>
              <a:rPr lang="fr-FR" sz="900" dirty="0"/>
              <a:t>Grande Rue Charles de Gaulle 94130 Nogent-sur-Marne</a:t>
            </a:r>
          </a:p>
          <a:p>
            <a:pPr algn="r"/>
            <a:r>
              <a:rPr lang="fr-FR" sz="600" dirty="0"/>
              <a:t>Ne pas jeter sur la voie Publique.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5589" y="1479695"/>
            <a:ext cx="2783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 propose </a:t>
            </a:r>
            <a:r>
              <a:rPr lang="fr-FR" b="1" dirty="0" smtClean="0"/>
              <a:t>un Centre spécialisé dans </a:t>
            </a:r>
            <a:r>
              <a:rPr lang="fr-FR" b="1" dirty="0"/>
              <a:t>le mieux-être et la santé </a:t>
            </a:r>
            <a:r>
              <a:rPr lang="fr-FR" b="1" dirty="0" smtClean="0"/>
              <a:t>?</a:t>
            </a:r>
            <a:endParaRPr lang="fr-FR" dirty="0"/>
          </a:p>
        </p:txBody>
      </p:sp>
      <p:pic>
        <p:nvPicPr>
          <p:cNvPr id="2050" name="Picture 2" descr="C:\Users\Dell\Dropbox\Sophrokhépri\Marketing et Communication\PRESSE\Envoi charte graphique\Biotiful Design--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393" y="2574182"/>
            <a:ext cx="1945662" cy="129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148" y="2124447"/>
            <a:ext cx="1945662" cy="129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80247" y="1976363"/>
            <a:ext cx="26178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err="1" smtClean="0"/>
              <a:t>SophroKhepri</a:t>
            </a:r>
            <a:r>
              <a:rPr lang="fr-FR" dirty="0" smtClean="0"/>
              <a:t> vous propose des parcours d’accompagnement ciblés</a:t>
            </a:r>
            <a:r>
              <a:rPr lang="fr-FR" dirty="0"/>
              <a:t> </a:t>
            </a:r>
            <a:r>
              <a:rPr lang="fr-FR" dirty="0" smtClean="0"/>
              <a:t>que vous soyez en </a:t>
            </a:r>
            <a:r>
              <a:rPr lang="fr-FR" dirty="0"/>
              <a:t>souffrance dans </a:t>
            </a:r>
            <a:r>
              <a:rPr lang="fr-FR" dirty="0" smtClean="0"/>
              <a:t>votre </a:t>
            </a:r>
            <a:r>
              <a:rPr lang="fr-FR" dirty="0"/>
              <a:t>milieu familial ou professionnel,</a:t>
            </a:r>
            <a:r>
              <a:rPr lang="fr-FR" b="1" dirty="0"/>
              <a:t> </a:t>
            </a:r>
            <a:r>
              <a:rPr lang="fr-FR" dirty="0" smtClean="0"/>
              <a:t>que vous recherchiez un </a:t>
            </a:r>
            <a:r>
              <a:rPr lang="fr-FR" dirty="0"/>
              <a:t>soulagement </a:t>
            </a:r>
            <a:r>
              <a:rPr lang="fr-FR" dirty="0" smtClean="0"/>
              <a:t>d’ordre physique </a:t>
            </a:r>
            <a:r>
              <a:rPr lang="fr-FR" dirty="0"/>
              <a:t>et/ou psychique, ou </a:t>
            </a:r>
            <a:r>
              <a:rPr lang="fr-FR" dirty="0" smtClean="0"/>
              <a:t>que vous soyez dans une </a:t>
            </a:r>
            <a:r>
              <a:rPr lang="fr-FR" dirty="0"/>
              <a:t>démarche </a:t>
            </a:r>
            <a:r>
              <a:rPr lang="fr-FR" dirty="0" smtClean="0"/>
              <a:t>d’épanouissement personnel et d’équilibre.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13676" y="5292799"/>
            <a:ext cx="4691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Réflexologie, EFT, ostéopathie, chiropraxie, hypnose, psychothérapies, naturopathie, sophrologie, tests d’évaluation psychologiques, remédiation cognitive… Groupes de paroles, séances collectives de sophrologie ou de méditation… Initiation à l’aromathérapie, à la phytothérapie…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62579" y="6372919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58" y="3789783"/>
            <a:ext cx="2075582" cy="1431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779614" y="3910780"/>
            <a:ext cx="21978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Vous bénéficierez des compétences de professionnels regroupés </a:t>
            </a:r>
            <a:r>
              <a:rPr lang="fr-FR" dirty="0"/>
              <a:t>en unités spécialisées </a:t>
            </a:r>
            <a:r>
              <a:rPr lang="fr-FR" dirty="0" smtClean="0"/>
              <a:t>pour répondre précisément à vos besoins.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C:\Users\Dell\Dropbox\Sophrokhépri\Marketing et Communication\PRESSE\Envoi charte graphique\Biotiful Design--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7" t="1245" r="13286" b="-1245"/>
          <a:stretch/>
        </p:blipFill>
        <p:spPr bwMode="auto">
          <a:xfrm>
            <a:off x="287543" y="1938224"/>
            <a:ext cx="4852153" cy="443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Ellipse 26"/>
          <p:cNvSpPr/>
          <p:nvPr/>
        </p:nvSpPr>
        <p:spPr>
          <a:xfrm>
            <a:off x="3690193" y="2062945"/>
            <a:ext cx="1296144" cy="849444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87543" y="6369839"/>
            <a:ext cx="4852153" cy="653365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SophroKhepri</a:t>
            </a:r>
            <a:r>
              <a:rPr lang="fr-FR" sz="1100" b="1" dirty="0" smtClean="0">
                <a:solidFill>
                  <a:schemeClr val="bg1"/>
                </a:solidFill>
              </a:rPr>
              <a:t>  vous propose, sur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vie.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Nogent-sur-Marne.</a:t>
            </a:r>
            <a:r>
              <a:rPr lang="fr-FR" sz="900" b="1" dirty="0" smtClean="0"/>
              <a:t>(face G</a:t>
            </a:r>
            <a:r>
              <a:rPr lang="fr-FR" sz="900" dirty="0" smtClean="0"/>
              <a:t>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09 </a:t>
            </a:r>
            <a:r>
              <a:rPr lang="fr-FR" sz="900" b="1" dirty="0"/>
              <a:t>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87543" y="1302626"/>
            <a:ext cx="4842810" cy="548360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et </a:t>
            </a:r>
            <a:r>
              <a:rPr lang="fr-FR" sz="1600" b="1" dirty="0" smtClean="0">
                <a:solidFill>
                  <a:srgbClr val="0085B0"/>
                </a:solidFill>
              </a:rPr>
              <a:t>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 smtClean="0">
                <a:solidFill>
                  <a:srgbClr val="0085B0"/>
                </a:solidFill>
              </a:rPr>
              <a:t>tre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400" b="1" dirty="0" smtClean="0">
                <a:solidFill>
                  <a:srgbClr val="0085B0"/>
                </a:solidFill>
              </a:rPr>
              <a:t>Soutien psychologique - 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 rot="19789578">
            <a:off x="134755" y="2379407"/>
            <a:ext cx="2236150" cy="495191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chemeClr val="bg1"/>
                </a:solidFill>
              </a:rPr>
              <a:t>Agenda des </a:t>
            </a:r>
            <a:r>
              <a:rPr lang="fr-FR" sz="1200" b="1" dirty="0">
                <a:solidFill>
                  <a:schemeClr val="bg1"/>
                </a:solidFill>
              </a:rPr>
              <a:t>Portes </a:t>
            </a:r>
            <a:r>
              <a:rPr lang="fr-FR" sz="1200" b="1" dirty="0" smtClean="0">
                <a:solidFill>
                  <a:schemeClr val="bg1"/>
                </a:solidFill>
              </a:rPr>
              <a:t>Ouvertes 2016</a:t>
            </a:r>
            <a:endParaRPr lang="fr-FR" sz="1200" b="1" dirty="0">
              <a:solidFill>
                <a:schemeClr val="bg1"/>
              </a:solidFill>
            </a:endParaRPr>
          </a:p>
          <a:p>
            <a:r>
              <a:rPr lang="fr-FR" sz="1200" b="1" dirty="0" smtClean="0">
                <a:solidFill>
                  <a:schemeClr val="bg1"/>
                </a:solidFill>
              </a:rPr>
              <a:t>www.sophrokhepri.fr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714774" y="209859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Dépression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</a:rPr>
              <a:t>Réparation post-traumatique</a:t>
            </a:r>
          </a:p>
        </p:txBody>
      </p:sp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6927" y="-1951"/>
            <a:ext cx="4113386" cy="1230770"/>
          </a:xfrm>
          <a:prstGeom prst="rect">
            <a:avLst/>
          </a:prstGeom>
        </p:spPr>
      </p:pic>
      <p:sp>
        <p:nvSpPr>
          <p:cNvPr id="29" name="Ellipse 28"/>
          <p:cNvSpPr/>
          <p:nvPr/>
        </p:nvSpPr>
        <p:spPr>
          <a:xfrm>
            <a:off x="1025897" y="4968720"/>
            <a:ext cx="1622861" cy="1044159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1837327" y="2421756"/>
            <a:ext cx="1501864" cy="981266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2848221" y="5098619"/>
            <a:ext cx="1395912" cy="1043143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554865" y="3348583"/>
            <a:ext cx="1526056" cy="1106481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2020559" y="3845627"/>
            <a:ext cx="1534597" cy="1066897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3546177" y="4251099"/>
            <a:ext cx="1224136" cy="717621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3383309" y="3088427"/>
            <a:ext cx="1314996" cy="813396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851509" y="5181882"/>
            <a:ext cx="1475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Sommeil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Souffrance au travail</a:t>
            </a:r>
          </a:p>
          <a:p>
            <a:pPr algn="ctr"/>
            <a:r>
              <a:rPr lang="fr-FR" dirty="0" err="1">
                <a:solidFill>
                  <a:schemeClr val="bg1"/>
                </a:solidFill>
              </a:rPr>
              <a:t>Burn</a:t>
            </a:r>
            <a:r>
              <a:rPr lang="fr-FR" dirty="0">
                <a:solidFill>
                  <a:schemeClr val="bg1"/>
                </a:solidFill>
              </a:rPr>
              <a:t> out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Harcèlement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956286" y="5098619"/>
            <a:ext cx="1745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Douleurs chroniques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Pathologies invalidantes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Oncologie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Acouphènes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618185" y="437907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Addictions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Phobies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455317" y="326429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Maternité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Parentalité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59905" y="3585854"/>
            <a:ext cx="1656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Troubles Envahissant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</a:rPr>
              <a:t>du </a:t>
            </a:r>
            <a:r>
              <a:rPr lang="fr-FR" dirty="0">
                <a:solidFill>
                  <a:schemeClr val="bg1"/>
                </a:solidFill>
              </a:rPr>
              <a:t>Développement 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et des apprentissages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964443" y="410088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Précocité Intellectuelle</a:t>
            </a:r>
          </a:p>
          <a:p>
            <a:pPr algn="ctr"/>
            <a:r>
              <a:rPr lang="fr-FR" dirty="0" err="1">
                <a:solidFill>
                  <a:schemeClr val="bg1"/>
                </a:solidFill>
              </a:rPr>
              <a:t>Surdouance</a:t>
            </a:r>
            <a:endParaRPr lang="fr-FR" dirty="0">
              <a:solidFill>
                <a:schemeClr val="bg1"/>
              </a:solidFill>
            </a:endParaRPr>
          </a:p>
          <a:p>
            <a:pPr algn="ctr"/>
            <a:r>
              <a:rPr lang="fr-FR" dirty="0" smtClean="0">
                <a:solidFill>
                  <a:schemeClr val="bg1"/>
                </a:solidFill>
              </a:rPr>
              <a:t>TDA-H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1781025" y="2670629"/>
            <a:ext cx="1655198" cy="504056"/>
          </a:xfrm>
          <a:prstGeom prst="rect">
            <a:avLst/>
          </a:prstGeom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200" dirty="0">
                <a:solidFill>
                  <a:schemeClr val="bg1"/>
                </a:solidFill>
              </a:rPr>
              <a:t>Surcharge </a:t>
            </a:r>
            <a:r>
              <a:rPr lang="fr-FR" sz="1200" dirty="0" smtClean="0">
                <a:solidFill>
                  <a:schemeClr val="bg1"/>
                </a:solidFill>
              </a:rPr>
              <a:t>pondérale Troubles  </a:t>
            </a:r>
            <a:r>
              <a:rPr lang="fr-FR" sz="1200" dirty="0">
                <a:solidFill>
                  <a:schemeClr val="bg1"/>
                </a:solidFill>
              </a:rPr>
              <a:t>alimentaires</a:t>
            </a:r>
          </a:p>
        </p:txBody>
      </p:sp>
    </p:spTree>
    <p:extLst>
      <p:ext uri="{BB962C8B-B14F-4D97-AF65-F5344CB8AC3E}">
        <p14:creationId xmlns:p14="http://schemas.microsoft.com/office/powerpoint/2010/main" val="24293249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9648</TotalTime>
  <Words>307</Words>
  <Application>Microsoft Office PowerPoint</Application>
  <PresentationFormat>Personnalisé</PresentationFormat>
  <Paragraphs>39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111</cp:revision>
  <cp:lastPrinted>2015-12-01T15:02:27Z</cp:lastPrinted>
  <dcterms:created xsi:type="dcterms:W3CDTF">2015-06-22T10:33:01Z</dcterms:created>
  <dcterms:modified xsi:type="dcterms:W3CDTF">2015-12-04T17:58:51Z</dcterms:modified>
</cp:coreProperties>
</file>