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3" r:id="rId5"/>
  </p:sldIdLst>
  <p:sldSz cx="5364163" cy="7561263"/>
  <p:notesSz cx="6669088" cy="987266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762" y="924"/>
      </p:cViewPr>
      <p:guideLst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>
          <a:xfrm>
            <a:off x="183429" y="1221224"/>
            <a:ext cx="5036154" cy="432048"/>
          </a:xfrm>
          <a:prstGeom prst="rect">
            <a:avLst/>
          </a:prstGeom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000" b="1" dirty="0" err="1"/>
              <a:t>Sophro</a:t>
            </a:r>
            <a:r>
              <a:rPr lang="fr-FR" sz="1000" b="1" dirty="0" err="1">
                <a:solidFill>
                  <a:srgbClr val="0085B0"/>
                </a:solidFill>
              </a:rPr>
              <a:t>Khepri</a:t>
            </a:r>
            <a:r>
              <a:rPr lang="fr-FR" sz="1000" b="1" dirty="0">
                <a:solidFill>
                  <a:srgbClr val="0085B0"/>
                </a:solidFill>
              </a:rPr>
              <a:t> </a:t>
            </a:r>
            <a:r>
              <a:rPr lang="fr-FR" sz="1000" b="1" dirty="0"/>
              <a:t>a pour vocation de vous proposer, en un seul lieu, un ensemble de thérapies efficaces, visant </a:t>
            </a:r>
            <a:r>
              <a:rPr lang="fr-FR" sz="1000" b="1" dirty="0" smtClean="0"/>
              <a:t>à </a:t>
            </a:r>
            <a:r>
              <a:rPr lang="fr-FR" sz="1000" b="1" dirty="0"/>
              <a:t>soulager les souffrances tant physiques que psychiques.</a:t>
            </a: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2161840" y="1725279"/>
            <a:ext cx="3042490" cy="2847440"/>
          </a:xfrm>
          <a:prstGeom prst="rect">
            <a:avLst/>
          </a:prstGeom>
        </p:spPr>
        <p:txBody>
          <a:bodyPr lIns="80046" tIns="40023" rIns="80046" bIns="40023" numCol="2">
            <a:normAutofit fontScale="925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800" b="1" dirty="0">
              <a:solidFill>
                <a:schemeClr val="accent1"/>
              </a:solidFill>
            </a:endParaRPr>
          </a:p>
          <a:p>
            <a:r>
              <a:rPr lang="fr-FR" sz="1200" dirty="0" smtClean="0"/>
              <a:t>Enfants  Intellectuellement </a:t>
            </a:r>
            <a:r>
              <a:rPr lang="fr-FR" sz="1200" dirty="0"/>
              <a:t>Précoces (EIP</a:t>
            </a:r>
            <a:r>
              <a:rPr lang="fr-FR" sz="1200" dirty="0" smtClean="0"/>
              <a:t>) et </a:t>
            </a:r>
            <a:r>
              <a:rPr lang="fr-FR" sz="1200" dirty="0"/>
              <a:t>adultes surdoués, </a:t>
            </a:r>
            <a:r>
              <a:rPr lang="fr-FR" sz="1200" dirty="0" smtClean="0"/>
              <a:t>(détection, évaluations </a:t>
            </a:r>
            <a:r>
              <a:rPr lang="fr-FR" sz="1200" dirty="0"/>
              <a:t>et </a:t>
            </a:r>
            <a:r>
              <a:rPr lang="fr-FR" sz="1200" dirty="0" smtClean="0"/>
              <a:t>accompagnement)</a:t>
            </a:r>
          </a:p>
          <a:p>
            <a:pPr lvl="0"/>
            <a:r>
              <a:rPr lang="fr-FR" sz="1200" dirty="0"/>
              <a:t>Troubles de l'Apprentissage,</a:t>
            </a:r>
          </a:p>
          <a:p>
            <a:pPr lvl="0"/>
            <a:r>
              <a:rPr lang="fr-FR" sz="1200" dirty="0" smtClean="0"/>
              <a:t>Troubles </a:t>
            </a:r>
            <a:r>
              <a:rPr lang="fr-FR" sz="1200" dirty="0"/>
              <a:t>de l'Attention (TDA-H),</a:t>
            </a:r>
          </a:p>
          <a:p>
            <a:r>
              <a:rPr lang="fr-FR" sz="1200" dirty="0"/>
              <a:t>Troubles Envahissants du Développement (TED)</a:t>
            </a:r>
          </a:p>
          <a:p>
            <a:r>
              <a:rPr lang="fr-FR" sz="1200" dirty="0"/>
              <a:t>Trouble du </a:t>
            </a:r>
            <a:r>
              <a:rPr lang="fr-FR" sz="1200" dirty="0" smtClean="0"/>
              <a:t>sommeil</a:t>
            </a:r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buNone/>
            </a:pPr>
            <a:endParaRPr lang="fr-FR" sz="1200" dirty="0" smtClean="0"/>
          </a:p>
          <a:p>
            <a:endParaRPr lang="fr-FR" sz="1200" dirty="0"/>
          </a:p>
          <a:p>
            <a:r>
              <a:rPr lang="fr-FR" sz="1200" dirty="0" smtClean="0"/>
              <a:t>Vaincre burnout et harcèlement</a:t>
            </a:r>
            <a:endParaRPr lang="fr-FR" sz="1200" dirty="0"/>
          </a:p>
          <a:p>
            <a:r>
              <a:rPr lang="fr-FR" sz="1200" dirty="0"/>
              <a:t>Stress post-traumatique</a:t>
            </a:r>
          </a:p>
          <a:p>
            <a:r>
              <a:rPr lang="fr-FR" sz="1200" dirty="0" smtClean="0"/>
              <a:t>Soutien </a:t>
            </a:r>
            <a:r>
              <a:rPr lang="fr-FR" sz="1200" dirty="0"/>
              <a:t>pour les pathologies longues</a:t>
            </a:r>
          </a:p>
          <a:p>
            <a:r>
              <a:rPr lang="fr-FR" sz="1200" dirty="0"/>
              <a:t>Surcharge </a:t>
            </a:r>
            <a:r>
              <a:rPr lang="fr-FR" sz="1200" dirty="0" smtClean="0"/>
              <a:t>pondérale et troubles  alimentaires</a:t>
            </a:r>
            <a:endParaRPr lang="fr-FR" sz="1200" dirty="0"/>
          </a:p>
          <a:p>
            <a:r>
              <a:rPr lang="fr-FR" sz="1200" dirty="0"/>
              <a:t>Addiction</a:t>
            </a:r>
          </a:p>
          <a:p>
            <a:r>
              <a:rPr lang="fr-FR" sz="1200" dirty="0"/>
              <a:t>Pré et post natal</a:t>
            </a:r>
          </a:p>
          <a:p>
            <a:r>
              <a:rPr lang="fr-FR" sz="1200" dirty="0"/>
              <a:t>Préparation à la </a:t>
            </a:r>
            <a:r>
              <a:rPr lang="fr-FR" sz="1200" dirty="0" smtClean="0"/>
              <a:t>retraite</a:t>
            </a:r>
          </a:p>
          <a:p>
            <a:r>
              <a:rPr lang="fr-FR" sz="1200" dirty="0" smtClean="0"/>
              <a:t>Acouphènes</a:t>
            </a:r>
          </a:p>
          <a:p>
            <a:r>
              <a:rPr lang="fr-FR" sz="1200" dirty="0" smtClean="0"/>
              <a:t>Dépression</a:t>
            </a:r>
            <a:endParaRPr lang="fr-FR" sz="1200" dirty="0"/>
          </a:p>
        </p:txBody>
      </p:sp>
      <p:sp>
        <p:nvSpPr>
          <p:cNvPr id="12" name="ZoneTexte 11"/>
          <p:cNvSpPr txBox="1"/>
          <p:nvPr/>
        </p:nvSpPr>
        <p:spPr>
          <a:xfrm>
            <a:off x="334178" y="6912979"/>
            <a:ext cx="4660632" cy="450064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/>
              <a:t>09 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r>
              <a:rPr lang="fr-FR" sz="900" b="1" dirty="0"/>
              <a:t> 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SophroKhepri</a:t>
            </a:r>
            <a:r>
              <a:rPr lang="fr-FR" sz="900" dirty="0"/>
              <a:t> </a:t>
            </a:r>
            <a:r>
              <a:rPr lang="fr-FR" sz="900" dirty="0" smtClean="0"/>
              <a:t>- Cabinet partagé - 188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pic>
        <p:nvPicPr>
          <p:cNvPr id="8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09" y="222599"/>
            <a:ext cx="2203417" cy="749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404026" y="360251"/>
            <a:ext cx="2832737" cy="68407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solidFill>
                  <a:srgbClr val="0085B0"/>
                </a:solidFill>
              </a:rPr>
              <a:t>Centre </a:t>
            </a:r>
            <a:r>
              <a:rPr lang="fr-FR" sz="1400" b="1" dirty="0">
                <a:solidFill>
                  <a:srgbClr val="0085B0"/>
                </a:solidFill>
              </a:rPr>
              <a:t>Santé et Mieux-</a:t>
            </a:r>
            <a:r>
              <a:rPr lang="en-US" sz="1400" b="1" dirty="0">
                <a:solidFill>
                  <a:srgbClr val="0085B0"/>
                </a:solidFill>
              </a:rPr>
              <a:t>E</a:t>
            </a:r>
            <a:r>
              <a:rPr lang="fr-FR" sz="1400" b="1" dirty="0" err="1" smtClean="0">
                <a:solidFill>
                  <a:srgbClr val="0085B0"/>
                </a:solidFill>
              </a:rPr>
              <a:t>tre</a:t>
            </a:r>
            <a:r>
              <a:rPr lang="fr-FR" sz="1400" b="1" dirty="0">
                <a:solidFill>
                  <a:srgbClr val="0085B0"/>
                </a:solidFill>
              </a:rPr>
              <a:t/>
            </a:r>
            <a:br>
              <a:rPr lang="fr-FR" sz="1400" b="1" dirty="0">
                <a:solidFill>
                  <a:srgbClr val="0085B0"/>
                </a:solidFill>
              </a:rPr>
            </a:br>
            <a:r>
              <a:rPr lang="fr-FR" sz="1400" b="1" dirty="0" smtClean="0">
                <a:solidFill>
                  <a:srgbClr val="0085B0"/>
                </a:solidFill>
              </a:rPr>
              <a:t>Soutien psychologique</a:t>
            </a:r>
          </a:p>
          <a:p>
            <a:r>
              <a:rPr lang="fr-FR" sz="1400" b="1" dirty="0" smtClean="0">
                <a:solidFill>
                  <a:srgbClr val="0085B0"/>
                </a:solidFill>
              </a:rPr>
              <a:t>Thérapies alternatives et holistiques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48446" y="4481874"/>
            <a:ext cx="3345568" cy="1675021"/>
          </a:xfrm>
          <a:prstGeom prst="rect">
            <a:avLst/>
          </a:prstGeom>
        </p:spPr>
        <p:txBody>
          <a:bodyPr lIns="80046" tIns="40023" rIns="80046" bIns="40023">
            <a:normAutofit fontScale="925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>
                <a:solidFill>
                  <a:srgbClr val="0085B0"/>
                </a:solidFill>
              </a:rPr>
              <a:t>A</a:t>
            </a:r>
            <a:r>
              <a:rPr lang="fr-FR" sz="1200" b="1" dirty="0" smtClean="0">
                <a:solidFill>
                  <a:srgbClr val="0085B0"/>
                </a:solidFill>
              </a:rPr>
              <a:t>utour </a:t>
            </a:r>
            <a:r>
              <a:rPr lang="fr-FR" sz="1200" b="1" dirty="0">
                <a:solidFill>
                  <a:srgbClr val="0085B0"/>
                </a:solidFill>
              </a:rPr>
              <a:t>d’un esprit </a:t>
            </a:r>
            <a:r>
              <a:rPr lang="fr-FR" sz="1200" b="1" dirty="0" smtClean="0">
                <a:solidFill>
                  <a:srgbClr val="0085B0"/>
                </a:solidFill>
              </a:rPr>
              <a:t>collaboratif, </a:t>
            </a:r>
            <a:r>
              <a:rPr lang="fr-FR" sz="1200" b="1" dirty="0" err="1" smtClean="0">
                <a:solidFill>
                  <a:srgbClr val="0085B0"/>
                </a:solidFill>
              </a:rPr>
              <a:t>SophroKhepri</a:t>
            </a:r>
            <a:r>
              <a:rPr lang="fr-FR" sz="1200" b="1" dirty="0" smtClean="0">
                <a:solidFill>
                  <a:srgbClr val="0085B0"/>
                </a:solidFill>
              </a:rPr>
              <a:t> c’est une équipe  paramédicale et de thérapeutes  pluridisciplinaires proposant :</a:t>
            </a:r>
            <a:endParaRPr lang="fr-FR" sz="1200" b="1" dirty="0">
              <a:solidFill>
                <a:srgbClr val="0085B0"/>
              </a:solidFill>
            </a:endParaRPr>
          </a:p>
          <a:p>
            <a:pPr marL="0" indent="0">
              <a:buNone/>
            </a:pPr>
            <a:endParaRPr lang="fr-FR" sz="1200" b="1" dirty="0">
              <a:solidFill>
                <a:schemeClr val="accent1"/>
              </a:solidFill>
            </a:endParaRPr>
          </a:p>
          <a:p>
            <a:r>
              <a:rPr lang="fr-FR" sz="1100" dirty="0" smtClean="0"/>
              <a:t>Un </a:t>
            </a:r>
            <a:r>
              <a:rPr lang="fr-FR" sz="1100" dirty="0"/>
              <a:t>havre de paix pour les salariés, </a:t>
            </a:r>
            <a:r>
              <a:rPr lang="fr-FR" sz="1100" dirty="0" smtClean="0"/>
              <a:t>familles, adolescents, futures mamans, petite enfance, retraités,</a:t>
            </a:r>
          </a:p>
          <a:p>
            <a:r>
              <a:rPr lang="fr-FR" sz="1100" dirty="0" smtClean="0"/>
              <a:t>Des parcours d’accompagnement </a:t>
            </a:r>
            <a:r>
              <a:rPr lang="fr-FR" sz="1100" b="1" dirty="0" smtClean="0"/>
              <a:t>de soins coordonnés</a:t>
            </a:r>
            <a:r>
              <a:rPr lang="fr-FR" sz="1100" dirty="0" smtClean="0"/>
              <a:t>,</a:t>
            </a:r>
            <a:endParaRPr lang="fr-FR" sz="1100" dirty="0"/>
          </a:p>
          <a:p>
            <a:r>
              <a:rPr lang="fr-FR" sz="1100" dirty="0"/>
              <a:t>Un lieu de </a:t>
            </a:r>
            <a:r>
              <a:rPr lang="fr-FR" sz="1100" dirty="0" smtClean="0"/>
              <a:t>formation </a:t>
            </a:r>
            <a:r>
              <a:rPr lang="fr-FR" sz="1100" dirty="0"/>
              <a:t>pour les professionnels de Santé.</a:t>
            </a:r>
          </a:p>
          <a:p>
            <a:pPr marL="0" indent="0" algn="ctr">
              <a:buNone/>
            </a:pPr>
            <a:endParaRPr lang="fr-FR" sz="1100" dirty="0"/>
          </a:p>
        </p:txBody>
      </p:sp>
      <p:pic>
        <p:nvPicPr>
          <p:cNvPr id="14" name="Picture 2" descr="C:\Users\Dell\Dropbox\Sophrokhépri\PHOTOS du Centre\Photo Bioitiful Design\Biotiful Design-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93" y="2484487"/>
            <a:ext cx="2089227" cy="184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Dell\Dropbox\Sophrokhépri\PHOTOS du Centre\Photo Bioitiful Design\Biotiful Design--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817" y="4481873"/>
            <a:ext cx="1629995" cy="1386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809873" y="6084887"/>
            <a:ext cx="3474168" cy="495191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solidFill>
                  <a:schemeClr val="bg1"/>
                </a:solidFill>
              </a:rPr>
              <a:t>Agenda des </a:t>
            </a:r>
            <a:r>
              <a:rPr lang="fr-FR" sz="1400" b="1" dirty="0">
                <a:solidFill>
                  <a:schemeClr val="bg1"/>
                </a:solidFill>
              </a:rPr>
              <a:t>Portes </a:t>
            </a:r>
            <a:r>
              <a:rPr lang="fr-FR" sz="1400" b="1" dirty="0" smtClean="0">
                <a:solidFill>
                  <a:schemeClr val="bg1"/>
                </a:solidFill>
              </a:rPr>
              <a:t>Ouvertes 2016</a:t>
            </a:r>
            <a:endParaRPr lang="fr-FR" sz="1400" b="1" dirty="0">
              <a:solidFill>
                <a:schemeClr val="bg1"/>
              </a:solidFill>
            </a:endParaRPr>
          </a:p>
          <a:p>
            <a:r>
              <a:rPr lang="fr-FR" sz="1400" b="1" dirty="0" smtClean="0">
                <a:solidFill>
                  <a:schemeClr val="bg1"/>
                </a:solidFill>
              </a:rPr>
              <a:t>www.sophrokhepri.fr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10477" y="1620391"/>
            <a:ext cx="2255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85B0"/>
                </a:solidFill>
              </a:rPr>
              <a:t>Autant pour l’évaluation que l’accompagnement , notre </a:t>
            </a:r>
            <a:r>
              <a:rPr lang="fr-FR" b="1" dirty="0">
                <a:solidFill>
                  <a:srgbClr val="0085B0"/>
                </a:solidFill>
              </a:rPr>
              <a:t>Centre est organisé en pôles de compétences </a:t>
            </a:r>
            <a:r>
              <a:rPr lang="fr-FR" b="1" dirty="0" smtClean="0">
                <a:solidFill>
                  <a:srgbClr val="0085B0"/>
                </a:solidFill>
              </a:rPr>
              <a:t>: </a:t>
            </a:r>
            <a:endParaRPr lang="fr-FR" b="1" dirty="0">
              <a:solidFill>
                <a:srgbClr val="0085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09" y="108223"/>
            <a:ext cx="2203417" cy="749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2305653" y="779101"/>
            <a:ext cx="2689157" cy="68407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et </a:t>
            </a:r>
            <a:r>
              <a:rPr lang="fr-FR" sz="1600" b="1" dirty="0" smtClean="0">
                <a:solidFill>
                  <a:srgbClr val="0085B0"/>
                </a:solidFill>
              </a:rPr>
              <a:t>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400" b="1" dirty="0" smtClean="0">
                <a:solidFill>
                  <a:srgbClr val="0085B0"/>
                </a:solidFill>
              </a:rPr>
              <a:t>Soutien psychologique</a:t>
            </a:r>
          </a:p>
          <a:p>
            <a:pPr algn="r"/>
            <a:r>
              <a:rPr lang="fr-FR" sz="1400" b="1" dirty="0" smtClean="0">
                <a:solidFill>
                  <a:srgbClr val="0085B0"/>
                </a:solidFill>
              </a:rPr>
              <a:t>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064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/>
              <a:t>09 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r>
              <a:rPr lang="fr-FR" sz="900" b="1" dirty="0"/>
              <a:t> 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SophroKhepri</a:t>
            </a:r>
            <a:r>
              <a:rPr lang="fr-FR" sz="900" dirty="0"/>
              <a:t> </a:t>
            </a:r>
            <a:r>
              <a:rPr lang="fr-FR" sz="900" dirty="0" smtClean="0"/>
              <a:t>- Cabinet partagé - 188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79695"/>
            <a:ext cx="2783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dans </a:t>
            </a:r>
            <a:r>
              <a:rPr lang="fr-FR" b="1" dirty="0"/>
              <a:t>le mieux-être et la santé </a:t>
            </a:r>
            <a:r>
              <a:rPr lang="fr-FR" b="1" dirty="0" smtClean="0"/>
              <a:t>?</a:t>
            </a:r>
            <a:endParaRPr lang="fr-FR" dirty="0"/>
          </a:p>
        </p:txBody>
      </p:sp>
      <p:pic>
        <p:nvPicPr>
          <p:cNvPr id="2050" name="Picture 2" descr="C:\Users\Dell\Dropbox\Sophrokhépri\Marketing et Communication\PRESSE\Envoi charte graphique\Biotiful Design--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393" y="2574182"/>
            <a:ext cx="1945662" cy="129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148" y="2124447"/>
            <a:ext cx="1945662" cy="129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6178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err="1" smtClean="0"/>
              <a:t>SophroKhepri</a:t>
            </a:r>
            <a:r>
              <a:rPr lang="fr-FR" dirty="0" smtClean="0"/>
              <a:t> vous propose des parcours d’accompagnement ciblés</a:t>
            </a:r>
            <a:r>
              <a:rPr lang="fr-FR" dirty="0"/>
              <a:t> </a:t>
            </a:r>
            <a:r>
              <a:rPr lang="fr-FR" dirty="0" smtClean="0"/>
              <a:t>que vous soyez en </a:t>
            </a:r>
            <a:r>
              <a:rPr lang="fr-FR" dirty="0"/>
              <a:t>souffrance dans </a:t>
            </a:r>
            <a:r>
              <a:rPr lang="fr-FR" dirty="0" smtClean="0"/>
              <a:t>votre </a:t>
            </a:r>
            <a:r>
              <a:rPr lang="fr-FR" dirty="0"/>
              <a:t>milieu familial ou professionnel,</a:t>
            </a:r>
            <a:r>
              <a:rPr lang="fr-FR" b="1" dirty="0"/>
              <a:t> </a:t>
            </a:r>
            <a:r>
              <a:rPr lang="fr-FR" dirty="0" smtClean="0"/>
              <a:t>que vous recherchiez un </a:t>
            </a:r>
            <a:r>
              <a:rPr lang="fr-FR" dirty="0"/>
              <a:t>soulagement </a:t>
            </a:r>
            <a:r>
              <a:rPr lang="fr-FR" dirty="0" smtClean="0"/>
              <a:t>d’ordre physique </a:t>
            </a:r>
            <a:r>
              <a:rPr lang="fr-FR" dirty="0"/>
              <a:t>et/ou psychique, ou </a:t>
            </a:r>
            <a:r>
              <a:rPr lang="fr-FR" dirty="0" smtClean="0"/>
              <a:t>que vous soyez dans une </a:t>
            </a:r>
            <a:r>
              <a:rPr lang="fr-FR" dirty="0"/>
              <a:t>démarche </a:t>
            </a:r>
            <a:r>
              <a:rPr lang="fr-FR" dirty="0" smtClean="0"/>
              <a:t>d’épanouissement personnel et d’équilibre.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3676" y="5292799"/>
            <a:ext cx="4691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Réflexologie, EFT, ostéopathie, chiropraxie, hypnose, psychothérapies, naturopathie, sophrologie, tests d’évaluation psychologiques, remédiation cognitive… Groupes de paroles, séances collectives de sophrologie ou de méditation… Initiation à l’aromathérapie, à la phytothérapie…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62579" y="6372919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58" y="3789783"/>
            <a:ext cx="2075582" cy="1431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779614" y="3910780"/>
            <a:ext cx="21978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bénéficierez des compétences de professionnels regroupés </a:t>
            </a:r>
            <a:r>
              <a:rPr lang="fr-FR" dirty="0"/>
              <a:t>en unités spécialisées </a:t>
            </a:r>
            <a:r>
              <a:rPr lang="fr-FR" dirty="0" smtClean="0"/>
              <a:t>pour répondre précisément à vos besoins.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C:\Users\Dell\Dropbox\Sophrokhépri\Marketing et Communication\PRESSE\Envoi charte graphique\Biotiful Design--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7" t="1245" r="13286" b="-1245"/>
          <a:stretch/>
        </p:blipFill>
        <p:spPr bwMode="auto">
          <a:xfrm>
            <a:off x="287543" y="1938224"/>
            <a:ext cx="4852153" cy="443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Ellipse 26"/>
          <p:cNvSpPr/>
          <p:nvPr/>
        </p:nvSpPr>
        <p:spPr>
          <a:xfrm>
            <a:off x="3690193" y="2062945"/>
            <a:ext cx="1296144" cy="849444"/>
          </a:xfrm>
          <a:prstGeom prst="ellipse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87543" y="6369839"/>
            <a:ext cx="485215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SophroKhepri</a:t>
            </a:r>
            <a:r>
              <a:rPr lang="fr-FR" sz="1100" b="1" dirty="0" smtClean="0">
                <a:solidFill>
                  <a:schemeClr val="bg1"/>
                </a:solidFill>
              </a:rPr>
              <a:t>  vous propose, sur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vie.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Nogent-sur-Marne.</a:t>
            </a:r>
            <a:r>
              <a:rPr lang="fr-FR" sz="900" b="1" dirty="0" smtClean="0"/>
              <a:t>(face G</a:t>
            </a:r>
            <a:r>
              <a:rPr lang="fr-FR" sz="900" dirty="0" smtClean="0"/>
              <a:t>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09 </a:t>
            </a:r>
            <a:r>
              <a:rPr lang="fr-FR" sz="900" b="1" dirty="0"/>
              <a:t>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87543" y="1302626"/>
            <a:ext cx="4842810" cy="548360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et </a:t>
            </a:r>
            <a:r>
              <a:rPr lang="fr-FR" sz="1600" b="1" dirty="0" smtClean="0">
                <a:solidFill>
                  <a:srgbClr val="0085B0"/>
                </a:solidFill>
              </a:rPr>
              <a:t>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400" b="1" dirty="0" smtClean="0">
                <a:solidFill>
                  <a:srgbClr val="0085B0"/>
                </a:solidFill>
              </a:rPr>
              <a:t>Soutien psychologique - 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 rot="19789578">
            <a:off x="134755" y="2379407"/>
            <a:ext cx="2236150" cy="495191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chemeClr val="bg1"/>
                </a:solidFill>
              </a:rPr>
              <a:t>Agenda des </a:t>
            </a:r>
            <a:r>
              <a:rPr lang="fr-FR" sz="1200" b="1" dirty="0">
                <a:solidFill>
                  <a:schemeClr val="bg1"/>
                </a:solidFill>
              </a:rPr>
              <a:t>Portes </a:t>
            </a:r>
            <a:r>
              <a:rPr lang="fr-FR" sz="1200" b="1" dirty="0" smtClean="0">
                <a:solidFill>
                  <a:schemeClr val="bg1"/>
                </a:solidFill>
              </a:rPr>
              <a:t>Ouvertes 2016</a:t>
            </a:r>
            <a:endParaRPr lang="fr-FR" sz="1200" b="1" dirty="0">
              <a:solidFill>
                <a:schemeClr val="bg1"/>
              </a:solidFill>
            </a:endParaRPr>
          </a:p>
          <a:p>
            <a:r>
              <a:rPr lang="fr-FR" sz="1200" b="1" dirty="0" smtClean="0">
                <a:solidFill>
                  <a:schemeClr val="bg1"/>
                </a:solidFill>
              </a:rPr>
              <a:t>www.sophrokhepri.fr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714774" y="209859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Réparation post-traumatique</a:t>
            </a:r>
          </a:p>
        </p:txBody>
      </p:sp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6927" y="-1951"/>
            <a:ext cx="4113386" cy="1230770"/>
          </a:xfrm>
          <a:prstGeom prst="rect">
            <a:avLst/>
          </a:prstGeom>
        </p:spPr>
      </p:pic>
      <p:sp>
        <p:nvSpPr>
          <p:cNvPr id="29" name="Ellipse 28"/>
          <p:cNvSpPr/>
          <p:nvPr/>
        </p:nvSpPr>
        <p:spPr>
          <a:xfrm>
            <a:off x="1025897" y="4968720"/>
            <a:ext cx="1622861" cy="1044159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1837327" y="2421756"/>
            <a:ext cx="1501864" cy="981266"/>
          </a:xfrm>
          <a:prstGeom prst="ellipse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2848221" y="5098619"/>
            <a:ext cx="1395912" cy="104314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554865" y="3348583"/>
            <a:ext cx="1526056" cy="1106481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2020559" y="3845627"/>
            <a:ext cx="1534597" cy="1066897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3546177" y="4251099"/>
            <a:ext cx="1224136" cy="717621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3383309" y="3088427"/>
            <a:ext cx="1314996" cy="813396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851509" y="5181882"/>
            <a:ext cx="1475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Sommeil</a:t>
            </a:r>
          </a:p>
          <a:p>
            <a:pPr algn="ctr"/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Souffrance au travail</a:t>
            </a:r>
          </a:p>
          <a:p>
            <a:pPr algn="ctr"/>
            <a:r>
              <a:rPr lang="fr-FR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Harcèlement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956286" y="5098619"/>
            <a:ext cx="1745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Douleurs chroniques</a:t>
            </a:r>
          </a:p>
          <a:p>
            <a:pPr algn="ctr"/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Pathologies invalidantes</a:t>
            </a:r>
          </a:p>
          <a:p>
            <a:pPr algn="ctr"/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Acouphènes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618185" y="437907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Addictions</a:t>
            </a:r>
          </a:p>
          <a:p>
            <a:pPr algn="ctr"/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Phobies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455317" y="326429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Maternité</a:t>
            </a:r>
          </a:p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Parentalité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59905" y="3585854"/>
            <a:ext cx="1656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Troubles Envahissant</a:t>
            </a: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du </a:t>
            </a:r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Développement </a:t>
            </a:r>
          </a:p>
          <a:p>
            <a:pPr algn="ctr"/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et des apprentissages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964443" y="410088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dirty="0" err="1">
                <a:solidFill>
                  <a:schemeClr val="bg2">
                    <a:lumMod val="10000"/>
                  </a:schemeClr>
                </a:solidFill>
              </a:rPr>
              <a:t>Surdouance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TDA-H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781025" y="2670629"/>
            <a:ext cx="1655198" cy="504056"/>
          </a:xfrm>
          <a:prstGeom prst="rect">
            <a:avLst/>
          </a:prstGeom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200" dirty="0">
                <a:solidFill>
                  <a:schemeClr val="bg2">
                    <a:lumMod val="10000"/>
                  </a:schemeClr>
                </a:solidFill>
              </a:rPr>
              <a:t>Surcharge </a:t>
            </a:r>
            <a:r>
              <a:rPr lang="fr-FR" sz="1200" dirty="0" smtClean="0">
                <a:solidFill>
                  <a:schemeClr val="bg2">
                    <a:lumMod val="10000"/>
                  </a:schemeClr>
                </a:solidFill>
              </a:rPr>
              <a:t>pondérale Troubles  </a:t>
            </a:r>
            <a:r>
              <a:rPr lang="fr-FR" sz="1200" dirty="0">
                <a:solidFill>
                  <a:schemeClr val="bg2">
                    <a:lumMod val="10000"/>
                  </a:schemeClr>
                </a:solidFill>
              </a:rPr>
              <a:t>alimentaires</a:t>
            </a:r>
          </a:p>
        </p:txBody>
      </p:sp>
    </p:spTree>
    <p:extLst>
      <p:ext uri="{BB962C8B-B14F-4D97-AF65-F5344CB8AC3E}">
        <p14:creationId xmlns:p14="http://schemas.microsoft.com/office/powerpoint/2010/main" val="2429324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 rot="10800000">
            <a:off x="1" y="3780631"/>
            <a:ext cx="5364162" cy="646331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32230" y="3780631"/>
            <a:ext cx="5364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</a:rPr>
              <a:t>www.sophrokhepri.fr</a:t>
            </a:r>
            <a:endParaRPr lang="fr-FR" sz="3600" b="1" dirty="0">
              <a:solidFill>
                <a:schemeClr val="bg1"/>
              </a:solidFill>
            </a:endParaRPr>
          </a:p>
        </p:txBody>
      </p:sp>
      <p:pic>
        <p:nvPicPr>
          <p:cNvPr id="9" name="Image 8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085" y="1332359"/>
            <a:ext cx="5357987" cy="1872208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89793" y="6660951"/>
            <a:ext cx="5242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i="1" dirty="0" smtClean="0">
                <a:solidFill>
                  <a:srgbClr val="0085B0"/>
                </a:solidFill>
              </a:rPr>
              <a:t>Pour que toutes les thérapies complémentaires agissent ensemble ! </a:t>
            </a:r>
            <a:endParaRPr lang="fr-FR" sz="1400" b="1" i="1" dirty="0">
              <a:solidFill>
                <a:srgbClr val="0085B0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74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9653</TotalTime>
  <Words>528</Words>
  <Application>Microsoft Office PowerPoint</Application>
  <PresentationFormat>Personnalisé</PresentationFormat>
  <Paragraphs>73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111</cp:revision>
  <cp:lastPrinted>2015-12-01T15:02:27Z</cp:lastPrinted>
  <dcterms:created xsi:type="dcterms:W3CDTF">2015-06-22T10:33:01Z</dcterms:created>
  <dcterms:modified xsi:type="dcterms:W3CDTF">2015-12-06T18:32:11Z</dcterms:modified>
</cp:coreProperties>
</file>