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-1464" y="-72"/>
      </p:cViewPr>
      <p:guideLst>
        <p:guide orient="horz"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21/07/2017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21/07/2017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ropbox\Sophrokhépri\PHOTOS du Centre\Photo Bioitiful Design\Biotiful Design--5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47" t="-537" r="9508" b="537"/>
          <a:stretch/>
        </p:blipFill>
        <p:spPr bwMode="auto">
          <a:xfrm flipH="1">
            <a:off x="-1" y="248071"/>
            <a:ext cx="5364163" cy="612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724927" y="1735781"/>
            <a:ext cx="1645833" cy="4628583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6369839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100" b="1" dirty="0" err="1" smtClean="0">
                <a:solidFill>
                  <a:schemeClr val="bg1"/>
                </a:solidFill>
              </a:rPr>
              <a:t>K</a:t>
            </a:r>
            <a:r>
              <a:rPr lang="fr-FR" sz="1100" b="1" dirty="0" err="1" smtClean="0">
                <a:solidFill>
                  <a:schemeClr val="bg1"/>
                </a:solidFill>
              </a:rPr>
              <a:t>hépri</a:t>
            </a:r>
            <a:r>
              <a:rPr lang="fr-FR" sz="1100" b="1" dirty="0" smtClean="0">
                <a:solidFill>
                  <a:schemeClr val="bg1"/>
                </a:solidFill>
              </a:rPr>
              <a:t> Santé vous </a:t>
            </a:r>
            <a:r>
              <a:rPr lang="fr-FR" sz="1100" b="1" dirty="0" smtClean="0">
                <a:solidFill>
                  <a:schemeClr val="bg1"/>
                </a:solidFill>
              </a:rPr>
              <a:t>propose, en </a:t>
            </a:r>
            <a:r>
              <a:rPr lang="fr-FR" sz="1100" b="1" dirty="0">
                <a:solidFill>
                  <a:schemeClr val="bg1"/>
                </a:solidFill>
              </a:rPr>
              <a:t>un seul </a:t>
            </a:r>
            <a:r>
              <a:rPr lang="fr-FR" sz="1100" b="1" dirty="0" smtClean="0">
                <a:solidFill>
                  <a:schemeClr val="bg1"/>
                </a:solidFill>
              </a:rPr>
              <a:t>lieu,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un </a:t>
            </a:r>
            <a:r>
              <a:rPr lang="fr-FR" sz="1100" b="1" dirty="0">
                <a:solidFill>
                  <a:schemeClr val="bg1"/>
                </a:solidFill>
              </a:rPr>
              <a:t>ensemble de </a:t>
            </a:r>
            <a:r>
              <a:rPr lang="fr-FR" sz="1100" b="1" dirty="0" smtClean="0">
                <a:solidFill>
                  <a:schemeClr val="bg1"/>
                </a:solidFill>
              </a:rPr>
              <a:t>pratiques complémentaires efficaces pour vous aider</a:t>
            </a:r>
          </a:p>
          <a:p>
            <a:pPr marL="0" indent="0" algn="ctr">
              <a:buNone/>
            </a:pPr>
            <a:r>
              <a:rPr lang="fr-FR" sz="1100" b="1" dirty="0" smtClean="0">
                <a:solidFill>
                  <a:schemeClr val="bg1"/>
                </a:solidFill>
              </a:rPr>
              <a:t>à gagner en autonomie dans la gestion de votre santé et de votre qualité de vie</a:t>
            </a: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7543" y="7023204"/>
            <a:ext cx="4842810" cy="357827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dirty="0" smtClean="0"/>
              <a:t>188 </a:t>
            </a:r>
            <a:r>
              <a:rPr lang="fr-FR" sz="900" dirty="0"/>
              <a:t>Grande Rue Charles de </a:t>
            </a:r>
            <a:r>
              <a:rPr lang="fr-FR" sz="900" dirty="0" smtClean="0"/>
              <a:t>Gaulle -  </a:t>
            </a:r>
            <a:r>
              <a:rPr lang="fr-FR" sz="900" dirty="0"/>
              <a:t>94130 </a:t>
            </a:r>
            <a:r>
              <a:rPr lang="fr-FR" sz="900" dirty="0" smtClean="0"/>
              <a:t>Nogent-sur-Marne (face Gare </a:t>
            </a:r>
            <a:r>
              <a:rPr lang="fr-FR" sz="900" dirty="0"/>
              <a:t>RER E Nogent le </a:t>
            </a:r>
            <a:r>
              <a:rPr lang="fr-FR" sz="900" dirty="0" smtClean="0"/>
              <a:t>Perreux)</a:t>
            </a:r>
            <a:endParaRPr lang="fr-FR" sz="900" b="1" dirty="0"/>
          </a:p>
          <a:p>
            <a:pPr algn="ctr"/>
            <a:r>
              <a:rPr lang="fr-FR" sz="900" b="1" dirty="0" smtClean="0"/>
              <a:t>01 84 25 22 87-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endParaRPr lang="fr-FR" sz="900" dirty="0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1223196"/>
            <a:ext cx="5354799" cy="518059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 - 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724927" y="4605039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Sommeil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Souffrance au travail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Burn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 out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Harcèlement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724927" y="5763775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Troubles Envahissant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du </a:t>
            </a: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Développement 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et des apprentissages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3724926" y="4013651"/>
            <a:ext cx="1639237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Précocité Intellectuelle</a:t>
            </a:r>
          </a:p>
          <a:p>
            <a:pPr algn="ctr"/>
            <a:r>
              <a:rPr lang="fr-FR" sz="1100" dirty="0" err="1">
                <a:solidFill>
                  <a:schemeClr val="bg2">
                    <a:lumMod val="10000"/>
                  </a:schemeClr>
                </a:solidFill>
              </a:rPr>
              <a:t>Surdouance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TDA-H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3724926" y="5373419"/>
            <a:ext cx="1639237" cy="385698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lIns="80046" tIns="40023" rIns="80046" bIns="40023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58324">
              <a:buNone/>
            </a:pPr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Surcharge </a:t>
            </a:r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pondérale Troubles alimentaires</a:t>
            </a:r>
            <a:endParaRPr lang="fr-FR" sz="11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724927" y="1737735"/>
            <a:ext cx="1645833" cy="430887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Addictions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Phobies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724927" y="2173042"/>
            <a:ext cx="1639236" cy="6001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Dépression</a:t>
            </a:r>
          </a:p>
          <a:p>
            <a:pPr algn="ctr"/>
            <a:r>
              <a:rPr lang="fr-FR" sz="1100" dirty="0" smtClean="0">
                <a:solidFill>
                  <a:schemeClr val="bg2">
                    <a:lumMod val="10000"/>
                  </a:schemeClr>
                </a:solidFill>
              </a:rPr>
              <a:t>Réparation post-traumatique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724927" y="2785465"/>
            <a:ext cx="1639236" cy="769441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Douleurs chroniques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Pathologies invalidantes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Oncologie</a:t>
            </a:r>
          </a:p>
          <a:p>
            <a:pPr algn="ctr"/>
            <a:r>
              <a:rPr lang="fr-FR" sz="1100" dirty="0">
                <a:solidFill>
                  <a:schemeClr val="bg2">
                    <a:lumMod val="10000"/>
                  </a:schemeClr>
                </a:solidFill>
              </a:rPr>
              <a:t>Acouphènes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724927" y="3561586"/>
            <a:ext cx="1639237" cy="461665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Maternité</a:t>
            </a:r>
          </a:p>
          <a:p>
            <a:pPr algn="ctr"/>
            <a:r>
              <a:rPr lang="fr-FR" dirty="0">
                <a:solidFill>
                  <a:schemeClr val="bg2">
                    <a:lumMod val="25000"/>
                  </a:schemeClr>
                </a:solidFill>
              </a:rPr>
              <a:t>Parentalité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0" y="1754882"/>
            <a:ext cx="1626344" cy="321193"/>
          </a:xfrm>
          <a:prstGeom prst="rect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200" b="1" dirty="0" smtClean="0"/>
              <a:t>www.kheprisante.fr</a:t>
            </a:r>
            <a:endParaRPr lang="fr-FR" sz="1200" b="1" dirty="0"/>
          </a:p>
        </p:txBody>
      </p:sp>
      <p:sp>
        <p:nvSpPr>
          <p:cNvPr id="23" name="Rectangle 22"/>
          <p:cNvSpPr/>
          <p:nvPr/>
        </p:nvSpPr>
        <p:spPr>
          <a:xfrm>
            <a:off x="1" y="5220791"/>
            <a:ext cx="2862550" cy="843066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53742" y="5253657"/>
            <a:ext cx="872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Edition</a:t>
            </a:r>
          </a:p>
          <a:p>
            <a:r>
              <a:rPr lang="fr-FR" b="1" dirty="0" smtClean="0"/>
              <a:t>2016/2017</a:t>
            </a:r>
            <a:endParaRPr lang="fr-FR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129109" y="5220791"/>
            <a:ext cx="2733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r>
              <a:rPr lang="fr-F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1462" y="1"/>
            <a:ext cx="5365624" cy="1223196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922" tIns="42461" rIns="84922" bIns="42461" rtlCol="0" anchor="ctr"/>
          <a:lstStyle/>
          <a:p>
            <a:pPr algn="ctr"/>
            <a:endParaRPr lang="fr-FR" sz="900"/>
          </a:p>
        </p:txBody>
      </p:sp>
      <p:pic>
        <p:nvPicPr>
          <p:cNvPr id="26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29" y="180231"/>
            <a:ext cx="2612490" cy="91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305653" y="756295"/>
            <a:ext cx="2689157" cy="684076"/>
          </a:xfrm>
          <a:prstGeom prst="rect">
            <a:avLst/>
          </a:prstGeom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b="1" dirty="0" smtClean="0">
                <a:solidFill>
                  <a:srgbClr val="0085B0"/>
                </a:solidFill>
              </a:rPr>
              <a:t>Centre </a:t>
            </a:r>
            <a:r>
              <a:rPr lang="fr-FR" sz="1600" b="1" dirty="0">
                <a:solidFill>
                  <a:srgbClr val="0085B0"/>
                </a:solidFill>
              </a:rPr>
              <a:t>Santé et </a:t>
            </a:r>
            <a:r>
              <a:rPr lang="fr-FR" sz="1600" b="1" dirty="0" smtClean="0">
                <a:solidFill>
                  <a:srgbClr val="0085B0"/>
                </a:solidFill>
              </a:rPr>
              <a:t>Mieux-</a:t>
            </a:r>
            <a:r>
              <a:rPr lang="en-US" sz="1600" b="1" dirty="0">
                <a:solidFill>
                  <a:srgbClr val="0085B0"/>
                </a:solidFill>
              </a:rPr>
              <a:t>ê</a:t>
            </a:r>
            <a:r>
              <a:rPr lang="fr-FR" sz="1600" b="1" dirty="0" err="1" smtClean="0">
                <a:solidFill>
                  <a:srgbClr val="0085B0"/>
                </a:solidFill>
              </a:rPr>
              <a:t>tre</a:t>
            </a:r>
            <a:r>
              <a:rPr lang="fr-FR" sz="1600" b="1" dirty="0">
                <a:solidFill>
                  <a:srgbClr val="0085B0"/>
                </a:solidFill>
              </a:rPr>
              <a:t/>
            </a:r>
            <a:br>
              <a:rPr lang="fr-FR" sz="1600" b="1" dirty="0">
                <a:solidFill>
                  <a:srgbClr val="0085B0"/>
                </a:solidFill>
              </a:rPr>
            </a:br>
            <a:r>
              <a:rPr lang="fr-FR" sz="1400" b="1" dirty="0" smtClean="0">
                <a:solidFill>
                  <a:srgbClr val="0085B0"/>
                </a:solidFill>
              </a:rPr>
              <a:t>Soutien psychologique</a:t>
            </a:r>
          </a:p>
          <a:p>
            <a:pPr algn="r"/>
            <a:r>
              <a:rPr lang="fr-FR" sz="1400" b="1" dirty="0" smtClean="0">
                <a:solidFill>
                  <a:srgbClr val="0085B0"/>
                </a:solidFill>
              </a:rPr>
              <a:t>Thérapies complémentaires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34178" y="6912979"/>
            <a:ext cx="4660632" cy="450064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00" b="1" dirty="0" smtClean="0"/>
              <a:t>01 84 25 22 87- </a:t>
            </a:r>
            <a:r>
              <a:rPr lang="fr-FR" sz="900" b="1" u="sng" dirty="0" smtClean="0">
                <a:solidFill>
                  <a:srgbClr val="0085B0"/>
                </a:solidFill>
              </a:rPr>
              <a:t>contact@kheprisante.fr </a:t>
            </a:r>
            <a:r>
              <a:rPr lang="fr-FR" sz="900" b="1" dirty="0" smtClean="0"/>
              <a:t> </a:t>
            </a:r>
            <a:r>
              <a:rPr lang="fr-FR" sz="900" b="1" dirty="0"/>
              <a:t>- </a:t>
            </a:r>
            <a:r>
              <a:rPr lang="fr-FR" sz="900" dirty="0"/>
              <a:t>En face de la gare de Nogent le Perreux</a:t>
            </a:r>
            <a:endParaRPr lang="fr-FR" sz="900" b="1" dirty="0"/>
          </a:p>
          <a:p>
            <a:pPr algn="ctr"/>
            <a:r>
              <a:rPr lang="fr-FR" sz="900" dirty="0" err="1" smtClean="0"/>
              <a:t>Khépri</a:t>
            </a:r>
            <a:r>
              <a:rPr lang="fr-FR" sz="900" dirty="0" smtClean="0"/>
              <a:t> Santé- </a:t>
            </a:r>
            <a:r>
              <a:rPr lang="fr-FR" sz="900" dirty="0" smtClean="0"/>
              <a:t>Cabinet partagé - 188 </a:t>
            </a:r>
            <a:r>
              <a:rPr lang="fr-FR" sz="900" dirty="0"/>
              <a:t>Grande Rue Charles de Gaulle 94130 Nogent-sur-Marne</a:t>
            </a:r>
          </a:p>
          <a:p>
            <a:pPr algn="r"/>
            <a:r>
              <a:rPr lang="fr-FR" sz="600" dirty="0"/>
              <a:t>Ne pas jeter sur la voie Publique.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65589" y="1404367"/>
            <a:ext cx="2514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Que propose </a:t>
            </a:r>
            <a:r>
              <a:rPr lang="fr-FR" b="1" dirty="0" smtClean="0"/>
              <a:t>un Centre spécialisé </a:t>
            </a:r>
          </a:p>
          <a:p>
            <a:r>
              <a:rPr lang="fr-FR" b="1" dirty="0" smtClean="0"/>
              <a:t>dans </a:t>
            </a:r>
            <a:r>
              <a:rPr lang="fr-FR" b="1" dirty="0"/>
              <a:t>le mieux-être et la santé </a:t>
            </a:r>
            <a:r>
              <a:rPr lang="fr-FR" b="1" dirty="0" smtClean="0"/>
              <a:t>?</a:t>
            </a:r>
            <a:endParaRPr lang="fr-FR" dirty="0"/>
          </a:p>
        </p:txBody>
      </p:sp>
      <p:pic>
        <p:nvPicPr>
          <p:cNvPr id="2051" name="Picture 3" descr="C:\Users\Dell\Dropbox\Sophrokhépri\Marketing et Communication\PRESSE\Envoi charte graphique\Biotiful Design-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582" y="2034085"/>
            <a:ext cx="2187771" cy="145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80247" y="1976363"/>
            <a:ext cx="2545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K</a:t>
            </a:r>
            <a:r>
              <a:rPr lang="fr-FR" dirty="0" err="1" smtClean="0"/>
              <a:t>hépri</a:t>
            </a:r>
            <a:r>
              <a:rPr lang="fr-FR" dirty="0" smtClean="0"/>
              <a:t> Santé </a:t>
            </a:r>
            <a:r>
              <a:rPr lang="fr-FR" dirty="0" smtClean="0"/>
              <a:t>vous propose des parcours d’accompagnement ciblés</a:t>
            </a:r>
            <a:r>
              <a:rPr lang="fr-FR" dirty="0"/>
              <a:t> </a:t>
            </a:r>
            <a:r>
              <a:rPr lang="fr-FR" dirty="0" smtClean="0"/>
              <a:t>que vous soyez en </a:t>
            </a:r>
            <a:r>
              <a:rPr lang="fr-FR" dirty="0"/>
              <a:t>souffrance dans </a:t>
            </a:r>
            <a:r>
              <a:rPr lang="fr-FR" dirty="0" smtClean="0"/>
              <a:t>votre </a:t>
            </a:r>
            <a:r>
              <a:rPr lang="fr-FR" dirty="0"/>
              <a:t>milieu familial ou professionnel,</a:t>
            </a:r>
            <a:r>
              <a:rPr lang="fr-FR" b="1" dirty="0"/>
              <a:t> </a:t>
            </a:r>
            <a:r>
              <a:rPr lang="fr-FR" dirty="0" smtClean="0"/>
              <a:t>que vous recherchiez un </a:t>
            </a:r>
            <a:r>
              <a:rPr lang="fr-FR" dirty="0"/>
              <a:t>soulagement </a:t>
            </a:r>
            <a:r>
              <a:rPr lang="fr-FR" dirty="0" smtClean="0"/>
              <a:t>d’ordre physique </a:t>
            </a:r>
            <a:r>
              <a:rPr lang="fr-FR" dirty="0"/>
              <a:t>et/ou psychique, ou </a:t>
            </a:r>
            <a:r>
              <a:rPr lang="fr-FR" dirty="0" smtClean="0"/>
              <a:t>que vous soyez dans une </a:t>
            </a:r>
            <a:r>
              <a:rPr lang="fr-FR" dirty="0"/>
              <a:t>démarche </a:t>
            </a:r>
            <a:r>
              <a:rPr lang="fr-FR" dirty="0" smtClean="0"/>
              <a:t>d’épanouissement personnel et d’équilibre.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3676" y="5469914"/>
            <a:ext cx="48166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Aromathérapie, Chiropraxie, EFT, EMDR, </a:t>
            </a:r>
            <a:r>
              <a:rPr lang="fr-FR" dirty="0" err="1"/>
              <a:t>Hirudologie</a:t>
            </a:r>
            <a:r>
              <a:rPr lang="fr-FR" dirty="0"/>
              <a:t>, Hypnose, Iridologie, Massage bien-être, Méditation, Naturopathie, Ostéopathie, Phytothérapie, Podologie-pédicure, Psychothérapie, Réflexologie plantaire, Remédiation cognitive, Sophrologie, tests d’évaluation psychologiques…</a:t>
            </a:r>
            <a:endParaRPr lang="fr-FR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362579" y="6343302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 smtClean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2052" name="Picture 4" descr="C:\Users\Dell\Dropbox\Sophrokhépri\Marketing et Communication\PRESSE\Envoi charte graphique\Biotiful Design--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54" y="3762048"/>
            <a:ext cx="2296633" cy="15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779614" y="3948454"/>
            <a:ext cx="2494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Vous souhaitez être guidé sur nos différents type de soins et bénéficierez des compétences</a:t>
            </a:r>
          </a:p>
          <a:p>
            <a:pPr algn="ctr"/>
            <a:r>
              <a:rPr lang="fr-FR" dirty="0" smtClean="0"/>
              <a:t>de nos professionnels </a:t>
            </a:r>
          </a:p>
          <a:p>
            <a:pPr algn="ctr"/>
            <a:r>
              <a:rPr lang="fr-FR" dirty="0" smtClean="0"/>
              <a:t>Appelez nous au </a:t>
            </a:r>
            <a:r>
              <a:rPr lang="fr-FR" dirty="0" smtClean="0"/>
              <a:t>01 84 25 22 87</a:t>
            </a:r>
          </a:p>
          <a:p>
            <a:pPr algn="ctr"/>
            <a:r>
              <a:rPr lang="fr-FR" dirty="0" smtClean="0"/>
              <a:t>Evelyne </a:t>
            </a:r>
            <a:r>
              <a:rPr lang="fr-FR" dirty="0" smtClean="0"/>
              <a:t>Revellat au 06 60 47 71 64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01" y="227847"/>
            <a:ext cx="2231526" cy="74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14134</TotalTime>
  <Words>322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145</cp:revision>
  <cp:lastPrinted>2015-12-06T22:14:01Z</cp:lastPrinted>
  <dcterms:created xsi:type="dcterms:W3CDTF">2015-06-22T10:33:01Z</dcterms:created>
  <dcterms:modified xsi:type="dcterms:W3CDTF">2017-07-24T07:17:00Z</dcterms:modified>
</cp:coreProperties>
</file>