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</p:sldIdLst>
  <p:sldSz cx="5364163" cy="7561263"/>
  <p:notesSz cx="7099300" cy="10234613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7F4086"/>
    <a:srgbClr val="E886D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70" y="624"/>
      </p:cViewPr>
      <p:guideLst>
        <p:guide orient="horz" pos="1191"/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9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80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80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8"/>
            <a:ext cx="4559539" cy="1654025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7" y="925906"/>
            <a:ext cx="1951028" cy="26201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3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8" y="1692535"/>
            <a:ext cx="2370104" cy="705367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8" y="2397900"/>
            <a:ext cx="2370104" cy="4356478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5"/>
            <a:ext cx="2371035" cy="705367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5" cy="4356478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1"/>
            <a:ext cx="1764772" cy="1281213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6"/>
            <a:ext cx="1764772" cy="5172114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41"/>
            <a:ext cx="3218498" cy="887399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3"/>
            <a:ext cx="4827747" cy="1260211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8"/>
            <a:ext cx="4827747" cy="4990085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09" y="7008172"/>
            <a:ext cx="1251638" cy="402568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01/12/2015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2" cy="402568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2325006" y="1191208"/>
            <a:ext cx="2771465" cy="206820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Centre </a:t>
            </a:r>
            <a:r>
              <a:rPr lang="fr-FR" sz="1200" b="1" dirty="0">
                <a:solidFill>
                  <a:srgbClr val="0085B0"/>
                </a:solidFill>
              </a:rPr>
              <a:t>de Santé et de Mieux-Etre, autour d’un esprit collaboratif et </a:t>
            </a:r>
            <a:r>
              <a:rPr lang="fr-FR" sz="1200" b="1" dirty="0" smtClean="0">
                <a:solidFill>
                  <a:srgbClr val="0085B0"/>
                </a:solidFill>
              </a:rPr>
              <a:t>de </a:t>
            </a:r>
            <a:r>
              <a:rPr lang="fr-FR" sz="1200" b="1" dirty="0">
                <a:solidFill>
                  <a:srgbClr val="0085B0"/>
                </a:solidFill>
              </a:rPr>
              <a:t>services à la carte </a:t>
            </a:r>
            <a:r>
              <a:rPr lang="fr-FR" sz="1200" b="1" dirty="0" smtClean="0">
                <a:solidFill>
                  <a:srgbClr val="0085B0"/>
                </a:solidFill>
              </a:rPr>
              <a:t>mutualisés :</a:t>
            </a:r>
            <a:endParaRPr lang="fr-FR" sz="1200" b="1" dirty="0">
              <a:solidFill>
                <a:srgbClr val="0085B0"/>
              </a:solidFill>
            </a:endParaRPr>
          </a:p>
          <a:p>
            <a:pPr marL="0" indent="0">
              <a:buNone/>
            </a:pPr>
            <a:r>
              <a:rPr lang="fr-FR" sz="1200" b="1" dirty="0"/>
              <a:t>En 4 points, c’est :</a:t>
            </a:r>
            <a:endParaRPr lang="fr-FR" sz="1200" dirty="0" smtClean="0"/>
          </a:p>
          <a:p>
            <a:r>
              <a:rPr lang="fr-FR" sz="1200" dirty="0" smtClean="0"/>
              <a:t>12 salles de consultations,</a:t>
            </a:r>
            <a:endParaRPr lang="fr-FR" sz="1200" dirty="0"/>
          </a:p>
          <a:p>
            <a:r>
              <a:rPr lang="fr-FR" sz="1200" dirty="0" smtClean="0"/>
              <a:t>Une </a:t>
            </a:r>
            <a:r>
              <a:rPr lang="fr-FR" sz="1200" dirty="0"/>
              <a:t>mine de solutions pour les Entreprises, Santé</a:t>
            </a:r>
            <a:br>
              <a:rPr lang="fr-FR" sz="1200" dirty="0"/>
            </a:br>
            <a:r>
              <a:rPr lang="fr-FR" sz="1200" dirty="0"/>
              <a:t>et la Qualité de Vie au Travail,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havre de paix pour les salariés, familles, adolescents,</a:t>
            </a:r>
            <a:br>
              <a:rPr lang="fr-FR" sz="1200" dirty="0"/>
            </a:br>
            <a:r>
              <a:rPr lang="fr-FR" sz="1200" dirty="0"/>
              <a:t>retraités,</a:t>
            </a:r>
          </a:p>
          <a:p>
            <a:r>
              <a:rPr lang="fr-FR" sz="1200" dirty="0" smtClean="0"/>
              <a:t>Un </a:t>
            </a:r>
            <a:r>
              <a:rPr lang="fr-FR" sz="1200" dirty="0"/>
              <a:t>lieu de </a:t>
            </a:r>
            <a:r>
              <a:rPr lang="fr-FR" sz="1200" dirty="0" smtClean="0"/>
              <a:t>ressources </a:t>
            </a:r>
            <a:r>
              <a:rPr lang="fr-FR" sz="1200" dirty="0"/>
              <a:t>pour les professionnels de Santé.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200" dirty="0" smtClean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20249" y="376160"/>
            <a:ext cx="4776222" cy="680504"/>
          </a:xfrm>
          <a:prstGeom prst="rect">
            <a:avLst/>
          </a:prstGeom>
          <a:noFill/>
        </p:spPr>
        <p:txBody>
          <a:bodyPr>
            <a:normAutofit fontScale="85000" lnSpcReduction="1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1300" b="1" dirty="0" err="1" smtClean="0"/>
              <a:t>Sophro</a:t>
            </a:r>
            <a:r>
              <a:rPr lang="fr-FR" sz="1300" b="1" dirty="0" err="1" smtClean="0">
                <a:solidFill>
                  <a:srgbClr val="0085B0"/>
                </a:solidFill>
              </a:rPr>
              <a:t>Khepri</a:t>
            </a:r>
            <a:r>
              <a:rPr lang="fr-FR" sz="1300" b="1" dirty="0" smtClean="0"/>
              <a:t> </a:t>
            </a:r>
            <a:r>
              <a:rPr lang="fr-FR" sz="1400" b="1" dirty="0" smtClean="0"/>
              <a:t>a pour vocation de vous proposer, en un seul lieu, un ensemble de thérapies efficaces, visant à apporter du confort, à soulager les souffrances tant physiques que psychiques.</a:t>
            </a:r>
            <a:endParaRPr lang="fr-FR" sz="1400" b="1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2300105" y="3931855"/>
            <a:ext cx="2771465" cy="257079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600" b="1" dirty="0" smtClean="0">
                <a:solidFill>
                  <a:srgbClr val="0085B0"/>
                </a:solidFill>
              </a:rPr>
              <a:t>Spécificités du Centre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chemeClr val="accent1"/>
              </a:solidFill>
            </a:endParaRPr>
          </a:p>
          <a:p>
            <a:r>
              <a:rPr lang="fr-FR" sz="1400" dirty="0" smtClean="0"/>
              <a:t>Unité spécialisée Enfants en difficulté scolaire -Intellectuellement Précoces (EIP)et adultes surdoués, (diagnostic et suivi)</a:t>
            </a:r>
          </a:p>
          <a:p>
            <a:r>
              <a:rPr lang="fr-FR" sz="1400" dirty="0" smtClean="0"/>
              <a:t>Trouble du sommeil</a:t>
            </a:r>
          </a:p>
          <a:p>
            <a:r>
              <a:rPr lang="fr-FR" sz="1400" dirty="0" smtClean="0"/>
              <a:t>Burnout</a:t>
            </a:r>
          </a:p>
          <a:p>
            <a:r>
              <a:rPr lang="fr-FR" sz="1400" dirty="0" smtClean="0"/>
              <a:t>Stress post-traumatique</a:t>
            </a:r>
          </a:p>
          <a:p>
            <a:r>
              <a:rPr lang="fr-FR" sz="1400" dirty="0" smtClean="0"/>
              <a:t>Cohérence cardiaque</a:t>
            </a:r>
          </a:p>
          <a:p>
            <a:r>
              <a:rPr lang="fr-FR" sz="1400" dirty="0" smtClean="0"/>
              <a:t>Soutien pour les pathologies longues</a:t>
            </a:r>
          </a:p>
          <a:p>
            <a:r>
              <a:rPr lang="fr-FR" sz="1400" dirty="0" smtClean="0"/>
              <a:t>Surcharge pondérale</a:t>
            </a:r>
          </a:p>
          <a:p>
            <a:r>
              <a:rPr lang="fr-FR" sz="1400" dirty="0" smtClean="0"/>
              <a:t>Addiction</a:t>
            </a:r>
          </a:p>
          <a:p>
            <a:r>
              <a:rPr lang="fr-FR" sz="1400" dirty="0" smtClean="0"/>
              <a:t>Pré et post natal</a:t>
            </a:r>
          </a:p>
          <a:p>
            <a:r>
              <a:rPr lang="fr-FR" sz="1400" dirty="0" smtClean="0"/>
              <a:t>Préparation à la retraite</a:t>
            </a:r>
          </a:p>
          <a:p>
            <a:r>
              <a:rPr lang="fr-FR" sz="1400" dirty="0" smtClean="0"/>
              <a:t>Acouphènes</a:t>
            </a:r>
          </a:p>
          <a:p>
            <a:endParaRPr lang="fr-FR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320250" y="6715379"/>
            <a:ext cx="46606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u="sng" dirty="0" smtClean="0">
                <a:solidFill>
                  <a:srgbClr val="0085B0"/>
                </a:solidFill>
              </a:rPr>
              <a:t>contact@sophrokhepri.fr</a:t>
            </a:r>
            <a:r>
              <a:rPr lang="fr-FR" sz="1200" b="1" dirty="0" smtClean="0">
                <a:solidFill>
                  <a:srgbClr val="0085B0"/>
                </a:solidFill>
              </a:rPr>
              <a:t> </a:t>
            </a:r>
            <a:r>
              <a:rPr lang="fr-FR" sz="1200" b="1" dirty="0" smtClean="0"/>
              <a:t>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  <p:pic>
        <p:nvPicPr>
          <p:cNvPr id="1026" name="Picture 2" descr="C:\Users\Dell\Dropbox\Sophrokhépri\PHOTOS du Centre\Photo Bioitiful Design\Biotiful Design--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67" y="1321834"/>
            <a:ext cx="1951754" cy="193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ell\Dropbox\Sophrokhépri\PHOTOS du Centre\Photo Bioitiful Design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30" y="4309159"/>
            <a:ext cx="1992292" cy="196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 rot="10800000">
            <a:off x="1" y="1566914"/>
            <a:ext cx="5364162" cy="646331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5292866"/>
            <a:ext cx="2477744" cy="1348413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rgbClr val="0085B0"/>
                </a:solidFill>
              </a:rPr>
              <a:t>Pôle Santé et Mieux-</a:t>
            </a:r>
            <a:r>
              <a:rPr lang="en-US" sz="1200" b="1" dirty="0">
                <a:solidFill>
                  <a:srgbClr val="0085B0"/>
                </a:solidFill>
              </a:rPr>
              <a:t>E</a:t>
            </a:r>
            <a:r>
              <a:rPr lang="fr-FR" sz="1200" b="1" dirty="0" err="1" smtClean="0">
                <a:solidFill>
                  <a:srgbClr val="0085B0"/>
                </a:solidFill>
              </a:rPr>
              <a:t>tre</a:t>
            </a:r>
            <a:r>
              <a:rPr lang="fr-FR" sz="1200" b="1" dirty="0" smtClean="0">
                <a:solidFill>
                  <a:srgbClr val="0085B0"/>
                </a:solidFill>
              </a:rPr>
              <a:t/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Précocité intellectuelle</a:t>
            </a:r>
            <a:br>
              <a:rPr lang="fr-FR" sz="1200" b="1" dirty="0" smtClean="0">
                <a:solidFill>
                  <a:srgbClr val="0085B0"/>
                </a:solidFill>
              </a:rPr>
            </a:br>
            <a:r>
              <a:rPr lang="fr-FR" sz="1200" b="1" dirty="0" smtClean="0">
                <a:solidFill>
                  <a:srgbClr val="0085B0"/>
                </a:solidFill>
              </a:rPr>
              <a:t>Orientation scolaire &amp; professionnelle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pic>
        <p:nvPicPr>
          <p:cNvPr id="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45" y="4234641"/>
            <a:ext cx="2043377" cy="104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 rot="10800000">
            <a:off x="1" y="244889"/>
            <a:ext cx="53641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9" name="Image 8" descr="logoSophroKhepriV5Hde-calquesfdbl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0" y="756169"/>
            <a:ext cx="5364163" cy="2858063"/>
          </a:xfrm>
          <a:prstGeom prst="rect">
            <a:avLst/>
          </a:prstGeom>
        </p:spPr>
      </p:pic>
      <p:pic>
        <p:nvPicPr>
          <p:cNvPr id="12" name="Picture 2" descr="C:\Users\Dell\Dropbox\Sophrokhépri\site web\Textes Site\textes V2 SIMPLEBO\Logo-charte Sophrokhepri-juillet\sophrocouleurs\logoViole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212" y="6653872"/>
            <a:ext cx="1443440" cy="73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Dell\Dropbox\Sophrokhépri\PHOTOS du Centre\Photo Bioitiful Design\Biotiful Design--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739" y="3780161"/>
            <a:ext cx="2911746" cy="287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1" y="7107544"/>
            <a:ext cx="4627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i="1" dirty="0" smtClean="0">
                <a:solidFill>
                  <a:srgbClr val="0085B0"/>
                </a:solidFill>
              </a:rPr>
              <a:t>Pour que toutes les thérapies complémentaires agissent ensemble ! </a:t>
            </a:r>
            <a:endParaRPr lang="fr-FR" sz="1400" b="1" i="1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7469</TotalTime>
  <Words>161</Words>
  <Application>Microsoft Office PowerPoint</Application>
  <PresentationFormat>Personnalisé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Pôle Santé et Mieux-Etre Psychologie - Sophrologie - Thérapies Précocité intellectuelle Orientation scolaire &amp; professionnelle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577</cp:revision>
  <cp:lastPrinted>2015-08-13T10:27:02Z</cp:lastPrinted>
  <dcterms:created xsi:type="dcterms:W3CDTF">2015-06-22T10:33:01Z</dcterms:created>
  <dcterms:modified xsi:type="dcterms:W3CDTF">2015-12-01T13:30:09Z</dcterms:modified>
</cp:coreProperties>
</file>