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6" r:id="rId2"/>
    <p:sldId id="261" r:id="rId3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64" y="954"/>
      </p:cViewPr>
      <p:guideLst>
        <p:guide orient="horz"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17/05/2016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-537" r="9508" b="537"/>
          <a:stretch/>
        </p:blipFill>
        <p:spPr bwMode="auto">
          <a:xfrm flipH="1">
            <a:off x="-1" y="248071"/>
            <a:ext cx="5364163" cy="61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24927" y="1735781"/>
            <a:ext cx="1645833" cy="462858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bg1"/>
                </a:solidFill>
              </a:rPr>
              <a:t>SophroKhepri</a:t>
            </a:r>
            <a:r>
              <a:rPr lang="fr-FR" sz="1100" b="1" dirty="0" smtClean="0">
                <a:solidFill>
                  <a:schemeClr val="bg1"/>
                </a:solidFill>
              </a:rPr>
              <a:t> vous propose, en </a:t>
            </a:r>
            <a:r>
              <a:rPr lang="fr-FR" sz="1100" b="1" dirty="0">
                <a:solidFill>
                  <a:schemeClr val="bg1"/>
                </a:solidFill>
              </a:rPr>
              <a:t>un seul </a:t>
            </a:r>
            <a:r>
              <a:rPr lang="fr-FR" sz="1100" b="1" dirty="0" smtClean="0">
                <a:solidFill>
                  <a:schemeClr val="bg1"/>
                </a:solidFill>
              </a:rPr>
              <a:t>lieu,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un </a:t>
            </a:r>
            <a:r>
              <a:rPr lang="fr-FR" sz="1100" b="1" dirty="0">
                <a:solidFill>
                  <a:schemeClr val="bg1"/>
                </a:solidFill>
              </a:rPr>
              <a:t>ensemble de </a:t>
            </a:r>
            <a:r>
              <a:rPr lang="fr-FR" sz="1100" b="1" dirty="0" smtClean="0">
                <a:solidFill>
                  <a:schemeClr val="bg1"/>
                </a:solidFill>
              </a:rPr>
              <a:t>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à gagner en autonomie dans la gestion de votre santé et de votre qualité de vie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357827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 smtClean="0"/>
              <a:t>188 </a:t>
            </a:r>
            <a:r>
              <a:rPr lang="fr-FR" sz="900" dirty="0"/>
              <a:t>Grande Rue Charles de </a:t>
            </a:r>
            <a:r>
              <a:rPr lang="fr-FR" sz="900" dirty="0" smtClean="0"/>
              <a:t>Gaulle -  </a:t>
            </a:r>
            <a:r>
              <a:rPr lang="fr-FR" sz="900" dirty="0"/>
              <a:t>94130 </a:t>
            </a:r>
            <a:r>
              <a:rPr lang="fr-FR" sz="900" dirty="0" smtClean="0"/>
              <a:t>Nogent-sur-Marne (face </a:t>
            </a:r>
            <a:r>
              <a:rPr lang="fr-FR" sz="900" dirty="0" smtClean="0"/>
              <a:t>Gare </a:t>
            </a:r>
            <a:r>
              <a:rPr lang="fr-FR" sz="900" dirty="0"/>
              <a:t>RER E Nogent le </a:t>
            </a:r>
            <a:r>
              <a:rPr lang="fr-FR" sz="900" dirty="0" smtClean="0"/>
              <a:t>Perreux)</a:t>
            </a:r>
            <a:endParaRPr lang="fr-FR" sz="900" b="1" dirty="0"/>
          </a:p>
          <a:p>
            <a:pPr algn="ctr"/>
            <a:r>
              <a:rPr lang="fr-FR" sz="900" b="1" dirty="0" smtClean="0"/>
              <a:t>09 </a:t>
            </a:r>
            <a:r>
              <a:rPr lang="fr-FR" sz="900" b="1" dirty="0"/>
              <a:t>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endParaRPr lang="fr-FR" sz="9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223196"/>
            <a:ext cx="5354799" cy="518059"/>
          </a:xfrm>
          <a:prstGeom prst="rect">
            <a:avLst/>
          </a:prstGeom>
          <a:solidFill>
            <a:schemeClr val="bg1"/>
          </a:solidFill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 - 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909" y="-1951"/>
            <a:ext cx="3402356" cy="122514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24927" y="4605039"/>
            <a:ext cx="1639236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Sommeil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Souffrance au travail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Burn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 out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Harcèlement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24927" y="5763775"/>
            <a:ext cx="1639236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Troubles Envahissant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Développement 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et des apprentissages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724926" y="4013651"/>
            <a:ext cx="1639237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Précocité Intellectuelle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Surdouance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TDA-H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24926" y="5373419"/>
            <a:ext cx="1639237" cy="385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lIns="80046" tIns="40023" rIns="80046" bIns="40023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8324">
              <a:buNone/>
            </a:pP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Surcharge </a:t>
            </a:r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pondérale Troubles alimentaires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24927" y="1737735"/>
            <a:ext cx="1645833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Addictions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24927" y="2173042"/>
            <a:ext cx="1639236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Dépression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Réparation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24927" y="2785465"/>
            <a:ext cx="1639236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Douleurs chroniques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Pathologies invalidantes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Oncologie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Acouphènes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24927" y="3561586"/>
            <a:ext cx="1639237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Maternité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Parentalité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754882"/>
            <a:ext cx="1626344" cy="321193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/>
              <a:t>www.sophrokhepri.fr</a:t>
            </a:r>
            <a:endParaRPr lang="fr-FR" sz="1200" b="1" dirty="0"/>
          </a:p>
        </p:txBody>
      </p:sp>
      <p:sp>
        <p:nvSpPr>
          <p:cNvPr id="23" name="Rectangle 22"/>
          <p:cNvSpPr/>
          <p:nvPr/>
        </p:nvSpPr>
        <p:spPr>
          <a:xfrm>
            <a:off x="1" y="5220791"/>
            <a:ext cx="2862550" cy="843066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53742" y="5253657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Edition</a:t>
            </a:r>
          </a:p>
          <a:p>
            <a:r>
              <a:rPr lang="fr-FR" b="1" dirty="0" smtClean="0"/>
              <a:t>2016/2017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29109" y="5220791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Paru au </a:t>
            </a:r>
          </a:p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 des hôpitaux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0" y="150591"/>
            <a:ext cx="2203417" cy="7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305653" y="756295"/>
            <a:ext cx="2689157" cy="684076"/>
          </a:xfrm>
          <a:prstGeom prst="rect">
            <a:avLst/>
          </a:prstGeom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</a:t>
            </a:r>
          </a:p>
          <a:p>
            <a:pPr algn="r"/>
            <a:r>
              <a:rPr lang="fr-FR" sz="1400" b="1" dirty="0" smtClean="0">
                <a:solidFill>
                  <a:srgbClr val="0085B0"/>
                </a:solidFill>
              </a:rPr>
              <a:t>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178" y="6912979"/>
            <a:ext cx="4660632" cy="450064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b="1" dirty="0"/>
              <a:t>09 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r>
              <a:rPr lang="fr-FR" sz="900" b="1" dirty="0"/>
              <a:t> - </a:t>
            </a:r>
            <a:r>
              <a:rPr lang="fr-FR" sz="900" dirty="0"/>
              <a:t>En face de la gare de Nogent le Perreux</a:t>
            </a:r>
            <a:endParaRPr lang="fr-FR" sz="900" b="1" dirty="0"/>
          </a:p>
          <a:p>
            <a:pPr algn="ctr"/>
            <a:r>
              <a:rPr lang="fr-FR" sz="900" dirty="0" err="1" smtClean="0"/>
              <a:t>SophroKhepri</a:t>
            </a:r>
            <a:r>
              <a:rPr lang="fr-FR" sz="900" dirty="0"/>
              <a:t> </a:t>
            </a:r>
            <a:r>
              <a:rPr lang="fr-FR" sz="900" dirty="0" smtClean="0"/>
              <a:t>- Cabinet partagé - 188 </a:t>
            </a:r>
            <a:r>
              <a:rPr lang="fr-FR" sz="900" dirty="0"/>
              <a:t>Grande Rue Charles de Gaulle 94130 Nogent-sur-Marne</a:t>
            </a:r>
          </a:p>
          <a:p>
            <a:pPr algn="r"/>
            <a:r>
              <a:rPr lang="fr-FR" sz="600" dirty="0"/>
              <a:t>Ne pas jeter sur la voie Publique.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5589" y="1404367"/>
            <a:ext cx="251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 propose </a:t>
            </a:r>
            <a:r>
              <a:rPr lang="fr-FR" b="1" dirty="0" smtClean="0"/>
              <a:t>un Centre spécialisé </a:t>
            </a:r>
          </a:p>
          <a:p>
            <a:r>
              <a:rPr lang="fr-FR" b="1" dirty="0" smtClean="0"/>
              <a:t>dans </a:t>
            </a:r>
            <a:r>
              <a:rPr lang="fr-FR" b="1" dirty="0"/>
              <a:t>le mieux-être et la santé </a:t>
            </a:r>
            <a:r>
              <a:rPr lang="fr-FR" b="1" dirty="0" smtClean="0"/>
              <a:t>?</a:t>
            </a:r>
            <a:endParaRPr lang="fr-FR" dirty="0"/>
          </a:p>
        </p:txBody>
      </p:sp>
      <p:pic>
        <p:nvPicPr>
          <p:cNvPr id="2051" name="Picture 3" descr="C:\Users\Dell\Dropbox\Sophrokhépri\Marketing et Communication\PRESSE\Envoi charte graphique\Biotiful Design-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82" y="2034085"/>
            <a:ext cx="2187771" cy="14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80247" y="1976363"/>
            <a:ext cx="254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SophroKhepri</a:t>
            </a:r>
            <a:r>
              <a:rPr lang="fr-FR" dirty="0" smtClean="0"/>
              <a:t> vous propose des parcours d’accompagnement ciblés</a:t>
            </a:r>
            <a:r>
              <a:rPr lang="fr-FR" dirty="0"/>
              <a:t> </a:t>
            </a:r>
            <a:r>
              <a:rPr lang="fr-FR" dirty="0" smtClean="0"/>
              <a:t>que vous soyez en </a:t>
            </a:r>
            <a:r>
              <a:rPr lang="fr-FR" dirty="0"/>
              <a:t>souffrance dans </a:t>
            </a:r>
            <a:r>
              <a:rPr lang="fr-FR" dirty="0" smtClean="0"/>
              <a:t>votre </a:t>
            </a:r>
            <a:r>
              <a:rPr lang="fr-FR" dirty="0"/>
              <a:t>milieu familial ou professionnel,</a:t>
            </a:r>
            <a:r>
              <a:rPr lang="fr-FR" b="1" dirty="0"/>
              <a:t> </a:t>
            </a:r>
            <a:r>
              <a:rPr lang="fr-FR" dirty="0" smtClean="0"/>
              <a:t>que vous recherchiez un </a:t>
            </a:r>
            <a:r>
              <a:rPr lang="fr-FR" dirty="0"/>
              <a:t>soulagement </a:t>
            </a:r>
            <a:r>
              <a:rPr lang="fr-FR" dirty="0" smtClean="0"/>
              <a:t>d’ordre physique </a:t>
            </a:r>
            <a:r>
              <a:rPr lang="fr-FR" dirty="0"/>
              <a:t>et/ou psychique, ou </a:t>
            </a:r>
            <a:r>
              <a:rPr lang="fr-FR" dirty="0" smtClean="0"/>
              <a:t>que vous soyez dans une </a:t>
            </a:r>
            <a:r>
              <a:rPr lang="fr-FR" dirty="0"/>
              <a:t>démarche </a:t>
            </a:r>
            <a:r>
              <a:rPr lang="fr-FR" dirty="0" smtClean="0"/>
              <a:t>d’épanouissement personnel et d’équilibre.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3676" y="5469914"/>
            <a:ext cx="481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Aromathérapie, Chiropraxie, EFT, EMDR, </a:t>
            </a:r>
            <a:r>
              <a:rPr lang="fr-FR" dirty="0" err="1"/>
              <a:t>Hirudologie</a:t>
            </a:r>
            <a:r>
              <a:rPr lang="fr-FR" dirty="0"/>
              <a:t>, Hypnose, Iridologie, Massage bien-être, Méditation, Naturopathie, Ostéopathie, Phytothérapie, Podologie-pédicure, Psychothérapie, Réflexologie plantaire, Remédiation cognitive, Sophrologie, tests d’évaluation psychologiques…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362579" y="6343302"/>
            <a:ext cx="467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/>
              <a:t>Les accompagnements que nous proposons ne peuvent en aucun cas se substituer à une prise en charge médicale. Aucun professionnel du centre ne vous encouragera à abandonner un traitement en cours. En cas d’hésitation, n’hésitez pas à en parler à votre médecin traitant.</a:t>
            </a:r>
          </a:p>
        </p:txBody>
      </p:sp>
      <p:pic>
        <p:nvPicPr>
          <p:cNvPr id="2052" name="Picture 4" descr="C:\Users\Dell\Dropbox\Sophrokhépri\Marketing et Communication\PRESSE\Envoi charte graphique\Biotiful Design-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4" y="3762048"/>
            <a:ext cx="2296633" cy="15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779614" y="3948454"/>
            <a:ext cx="249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Vous souhaitez être guidé sur nos différents type de soins et bénéficierez des </a:t>
            </a:r>
            <a:r>
              <a:rPr lang="fr-FR" dirty="0" smtClean="0"/>
              <a:t>compétences</a:t>
            </a:r>
          </a:p>
          <a:p>
            <a:pPr algn="ctr"/>
            <a:r>
              <a:rPr lang="fr-FR" dirty="0" smtClean="0"/>
              <a:t>de </a:t>
            </a:r>
            <a:r>
              <a:rPr lang="fr-FR" dirty="0" smtClean="0"/>
              <a:t>nos professionnels </a:t>
            </a:r>
          </a:p>
          <a:p>
            <a:pPr algn="ctr"/>
            <a:r>
              <a:rPr lang="fr-FR" dirty="0" smtClean="0"/>
              <a:t>Appelez nous au 09 73 67 35 45 Evelyne Revellat a</a:t>
            </a:r>
            <a:r>
              <a:rPr lang="fr-FR" dirty="0" smtClean="0"/>
              <a:t>u 06 60 47 71 64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2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10488</TotalTime>
  <Words>322</Words>
  <Application>Microsoft Office PowerPoint</Application>
  <PresentationFormat>Personnalisé</PresentationFormat>
  <Paragraphs>45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142</cp:revision>
  <cp:lastPrinted>2015-12-06T22:14:01Z</cp:lastPrinted>
  <dcterms:created xsi:type="dcterms:W3CDTF">2015-06-22T10:33:01Z</dcterms:created>
  <dcterms:modified xsi:type="dcterms:W3CDTF">2016-05-18T00:42:10Z</dcterms:modified>
</cp:coreProperties>
</file>