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6" r:id="rId2"/>
    <p:sldId id="261" r:id="rId3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1296" y="1218"/>
      </p:cViewPr>
      <p:guideLst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kheprisante.f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47" t="-537" r="9508" b="537"/>
          <a:stretch/>
        </p:blipFill>
        <p:spPr bwMode="auto">
          <a:xfrm flipH="1">
            <a:off x="-1" y="248071"/>
            <a:ext cx="5364163" cy="6124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724927" y="1735781"/>
            <a:ext cx="1645833" cy="4628583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369839"/>
            <a:ext cx="536416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Khépri</a:t>
            </a:r>
            <a:r>
              <a:rPr lang="fr-FR" sz="1100" b="1" dirty="0" smtClean="0">
                <a:solidFill>
                  <a:schemeClr val="bg1"/>
                </a:solidFill>
              </a:rPr>
              <a:t> Santé </a:t>
            </a:r>
            <a:r>
              <a:rPr lang="fr-FR" sz="1100" b="1" dirty="0" smtClean="0">
                <a:solidFill>
                  <a:schemeClr val="bg1"/>
                </a:solidFill>
              </a:rPr>
              <a:t>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 (face Gare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01 84 25 22 87- </a:t>
            </a:r>
            <a:r>
              <a:rPr lang="fr-FR" sz="900" b="1" dirty="0" smtClean="0">
                <a:solidFill>
                  <a:srgbClr val="0085B0"/>
                </a:solidFill>
                <a:hlinkClick r:id="rId3"/>
              </a:rPr>
              <a:t>contact@kheprisante.fr</a:t>
            </a:r>
            <a:r>
              <a:rPr lang="fr-FR" sz="900" b="1" dirty="0" smtClean="0"/>
              <a:t> - </a:t>
            </a:r>
            <a:r>
              <a:rPr lang="fr-FR" sz="900" dirty="0" smtClean="0"/>
              <a:t>N</a:t>
            </a:r>
            <a:r>
              <a:rPr lang="fr-FR" sz="900" dirty="0"/>
              <a:t>° </a:t>
            </a:r>
            <a:r>
              <a:rPr lang="fr-FR" sz="900" dirty="0" smtClean="0"/>
              <a:t>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 smtClean="0"/>
              <a:t>11940951494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23196"/>
            <a:ext cx="5354799" cy="518059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724927" y="4614564"/>
            <a:ext cx="1639236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Sommeil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Qualité de Vie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au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Travail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Harcèlement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724927" y="5763775"/>
            <a:ext cx="1639236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Envahissant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du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Développement 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et des apprentissages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724926" y="4013651"/>
            <a:ext cx="1639237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sz="1100" dirty="0" err="1" smtClean="0">
                <a:solidFill>
                  <a:schemeClr val="bg2">
                    <a:lumMod val="10000"/>
                  </a:schemeClr>
                </a:solidFill>
              </a:rPr>
              <a:t>Surdouance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 Adulte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TDA-H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3724926" y="5373419"/>
            <a:ext cx="1639237" cy="385698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pondérale Troubles alimentaires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724927" y="1737735"/>
            <a:ext cx="1645833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Addictions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Phobies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724927" y="2173042"/>
            <a:ext cx="1639236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Réparation post-traumatique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724927" y="2785465"/>
            <a:ext cx="1639236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&amp; maladies chroniques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Acouphènes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724927" y="3561586"/>
            <a:ext cx="1639237" cy="461665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Maternité Périnatalité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Parentalité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/>
          <p:cNvSpPr txBox="1">
            <a:spLocks/>
          </p:cNvSpPr>
          <p:nvPr/>
        </p:nvSpPr>
        <p:spPr>
          <a:xfrm>
            <a:off x="2564932" y="248071"/>
            <a:ext cx="2565421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Centre Santé Paramédical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Et de t</a:t>
            </a:r>
            <a:r>
              <a:rPr lang="fr-FR" sz="1200" dirty="0" smtClean="0">
                <a:solidFill>
                  <a:schemeClr val="bg1"/>
                </a:solidFill>
              </a:rPr>
              <a:t>hérapies </a:t>
            </a:r>
            <a:r>
              <a:rPr lang="fr-FR" sz="1200" dirty="0" smtClean="0">
                <a:solidFill>
                  <a:schemeClr val="bg1"/>
                </a:solidFill>
              </a:rPr>
              <a:t>complémentaires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" y="757294"/>
            <a:ext cx="5354798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6128194" y="5485763"/>
            <a:ext cx="1656000" cy="1039688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Coaching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Bilan de compétences professionnel</a:t>
            </a:r>
            <a:endParaRPr lang="fr-FR" sz="1100" dirty="0">
              <a:solidFill>
                <a:srgbClr val="0085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2513204" y="756295"/>
            <a:ext cx="2689157" cy="68407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</a:t>
            </a:r>
            <a:r>
              <a:rPr lang="fr-FR" sz="1600" b="1" dirty="0" smtClean="0">
                <a:solidFill>
                  <a:srgbClr val="0085B0"/>
                </a:solidFill>
              </a:rPr>
              <a:t>paramédical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600" b="1" dirty="0" smtClean="0">
                <a:solidFill>
                  <a:srgbClr val="0085B0"/>
                </a:solidFill>
              </a:rPr>
              <a:t>et de</a:t>
            </a:r>
            <a:endParaRPr lang="fr-FR" sz="1400" b="1" dirty="0" smtClean="0">
              <a:solidFill>
                <a:srgbClr val="0085B0"/>
              </a:solidFill>
            </a:endParaRPr>
          </a:p>
          <a:p>
            <a:r>
              <a:rPr lang="fr-FR" sz="1400" b="1" dirty="0" smtClean="0">
                <a:solidFill>
                  <a:srgbClr val="0085B0"/>
                </a:solidFill>
              </a:rPr>
              <a:t>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160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/>
              <a:t>01 84 25 22 87 </a:t>
            </a:r>
            <a:r>
              <a:rPr lang="fr-FR" sz="900" b="1" dirty="0" smtClean="0"/>
              <a:t>- </a:t>
            </a:r>
            <a:r>
              <a:rPr lang="fr-FR" sz="900" b="1" u="sng" dirty="0" smtClean="0">
                <a:solidFill>
                  <a:srgbClr val="0085B0"/>
                </a:solidFill>
              </a:rPr>
              <a:t>contact@kheprisante.fr </a:t>
            </a:r>
            <a:r>
              <a:rPr lang="fr-FR" sz="900" b="1" dirty="0" smtClean="0"/>
              <a:t> </a:t>
            </a:r>
            <a:r>
              <a:rPr lang="fr-FR" sz="900" b="1" dirty="0"/>
              <a:t>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KhépriSanté</a:t>
            </a:r>
            <a:r>
              <a:rPr lang="fr-FR" sz="900" dirty="0" smtClean="0"/>
              <a:t> </a:t>
            </a:r>
            <a:r>
              <a:rPr lang="fr-FR" sz="900" dirty="0" smtClean="0"/>
              <a:t>- Cabinet partagé - 188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04367"/>
            <a:ext cx="2514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</a:t>
            </a:r>
          </a:p>
          <a:p>
            <a:r>
              <a:rPr lang="fr-FR" b="1" dirty="0" smtClean="0"/>
              <a:t>dans </a:t>
            </a:r>
            <a:r>
              <a:rPr lang="fr-FR" b="1" dirty="0"/>
              <a:t>le mieux-être et la santé </a:t>
            </a:r>
            <a:r>
              <a:rPr lang="fr-FR" b="1" dirty="0" smtClean="0"/>
              <a:t>?</a:t>
            </a:r>
            <a:endParaRPr lang="fr-FR" dirty="0"/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82" y="2034085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545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err="1" smtClean="0"/>
              <a:t>Khépri</a:t>
            </a:r>
            <a:r>
              <a:rPr lang="fr-FR" dirty="0" smtClean="0"/>
              <a:t> Santé </a:t>
            </a:r>
            <a:r>
              <a:rPr lang="fr-FR" dirty="0" smtClean="0"/>
              <a:t>vous propose des </a:t>
            </a:r>
            <a:r>
              <a:rPr lang="fr-FR" dirty="0" smtClean="0"/>
              <a:t>accompagnements spécifiques qui combinent plusieurs soins compatibles. </a:t>
            </a:r>
            <a:r>
              <a:rPr lang="fr-FR" dirty="0" smtClean="0"/>
              <a:t>Q</a:t>
            </a:r>
            <a:r>
              <a:rPr lang="fr-FR" dirty="0" smtClean="0"/>
              <a:t>uelle que soit votre demande, d’ordre  familial </a:t>
            </a:r>
            <a:r>
              <a:rPr lang="fr-FR" dirty="0"/>
              <a:t>ou professionnel,</a:t>
            </a:r>
            <a:r>
              <a:rPr lang="fr-FR" b="1" dirty="0"/>
              <a:t> </a:t>
            </a:r>
            <a:r>
              <a:rPr lang="fr-FR" dirty="0" smtClean="0"/>
              <a:t>nous vous guiderons dans le choix des pratiques qui vous seront les plus appropriées.</a:t>
            </a:r>
            <a:endParaRPr lang="fr-FR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313676" y="5469914"/>
            <a:ext cx="4816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Aromathérapie, Chiropraxie, EFT, EMDR, </a:t>
            </a:r>
            <a:r>
              <a:rPr lang="fr-FR" dirty="0" err="1"/>
              <a:t>Hirudologie</a:t>
            </a:r>
            <a:r>
              <a:rPr lang="fr-FR" dirty="0"/>
              <a:t>, Hypnose, Iridologie, Massage bien-être, Méditation, Naturopathie, Ostéopathie, Phytothérapie, Podologie-pédicure, Psychothérapie, Réflexologie plantaire, Remédiation cognitive, Sophrologie, tests d’évaluation psychologiques…</a:t>
            </a:r>
            <a:endParaRPr lang="fr-FR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362579" y="6343302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4" y="3762048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779614" y="3948454"/>
            <a:ext cx="2494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souhaitez être </a:t>
            </a:r>
            <a:r>
              <a:rPr lang="fr-FR" dirty="0" smtClean="0"/>
              <a:t>guidé, consultez un de nos éducateurs santé pour un entretien d’orientation vers </a:t>
            </a:r>
            <a:r>
              <a:rPr lang="fr-FR" dirty="0" smtClean="0"/>
              <a:t>le praticien qu’il vous faut.</a:t>
            </a:r>
          </a:p>
          <a:p>
            <a:pPr algn="ctr"/>
            <a:r>
              <a:rPr lang="fr-FR" b="1" dirty="0" smtClean="0"/>
              <a:t>Appelez le 01 84 25 22 87</a:t>
            </a:r>
          </a:p>
          <a:p>
            <a:pPr algn="ctr"/>
            <a:r>
              <a:rPr lang="fr-FR" dirty="0" smtClean="0"/>
              <a:t>Evelyne </a:t>
            </a:r>
            <a:r>
              <a:rPr lang="fr-FR" dirty="0" smtClean="0"/>
              <a:t>Revellat au 06 60 47 71 64</a:t>
            </a:r>
            <a:endParaRPr lang="fr-FR" dirty="0"/>
          </a:p>
        </p:txBody>
      </p:sp>
      <p:pic>
        <p:nvPicPr>
          <p:cNvPr id="1026" name="Picture 2" descr="logo kheprisante+accroche 5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9" y="241083"/>
            <a:ext cx="2207249" cy="73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10595</TotalTime>
  <Words>334</Words>
  <Application>Microsoft Office PowerPoint</Application>
  <PresentationFormat>Personnalisé</PresentationFormat>
  <Paragraphs>46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151</cp:revision>
  <cp:lastPrinted>2015-12-06T22:14:01Z</cp:lastPrinted>
  <dcterms:created xsi:type="dcterms:W3CDTF">2015-06-22T10:33:01Z</dcterms:created>
  <dcterms:modified xsi:type="dcterms:W3CDTF">2017-10-17T12:55:14Z</dcterms:modified>
</cp:coreProperties>
</file>