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948" y="1584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330153" y="1548383"/>
            <a:ext cx="2040607" cy="4815981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42246"/>
            <a:ext cx="5354799" cy="32518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</a:t>
            </a:r>
            <a:r>
              <a:rPr lang="fr-FR" sz="1400" b="1" dirty="0">
                <a:solidFill>
                  <a:srgbClr val="0085B0"/>
                </a:solidFill>
              </a:rPr>
              <a:t>professionnelle  - Famille -  </a:t>
            </a:r>
            <a:r>
              <a:rPr lang="fr-FR" sz="1400" b="1" dirty="0" smtClean="0">
                <a:solidFill>
                  <a:srgbClr val="0085B0"/>
                </a:solidFill>
              </a:rPr>
              <a:t>Couple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330153" y="1548383"/>
            <a:ext cx="2034448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Q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ualité de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Sommeil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30154" y="4587991"/>
            <a:ext cx="2034449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Envahissant du Développement (dont autisme)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apprentissages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Souffrance  scolaire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330154" y="3990402"/>
            <a:ext cx="2034450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30154" y="5787076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Allergies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Addictions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Phobies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330153" y="3560775"/>
            <a:ext cx="2034449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30153" y="2962250"/>
            <a:ext cx="2034449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30153" y="2315919"/>
            <a:ext cx="2034449" cy="6463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</a:t>
            </a: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Paramédical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de t</a:t>
            </a:r>
            <a:r>
              <a:rPr lang="fr-FR" sz="1200" dirty="0" smtClean="0">
                <a:solidFill>
                  <a:schemeClr val="bg1"/>
                </a:solidFill>
              </a:rPr>
              <a:t>hérapies </a:t>
            </a:r>
            <a:r>
              <a:rPr lang="fr-FR" sz="1200" dirty="0" smtClean="0">
                <a:solidFill>
                  <a:schemeClr val="bg1"/>
                </a:solidFill>
              </a:rPr>
              <a:t>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457944" y="3731691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/>
            </a:r>
            <a:br>
              <a:rPr lang="fr-FR" sz="1100" dirty="0" smtClean="0">
                <a:solidFill>
                  <a:srgbClr val="0085B0"/>
                </a:solidFill>
              </a:rPr>
            </a:b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</a:t>
            </a:r>
            <a:r>
              <a:rPr lang="fr-FR" sz="1100" dirty="0" smtClean="0">
                <a:solidFill>
                  <a:srgbClr val="0085B0"/>
                </a:solidFill>
              </a:rPr>
              <a:t>professionnel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______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Entretien de 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coordination de soins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Sur rendez-vous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01 84 25 22 87</a:t>
            </a: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81" y="1548383"/>
            <a:ext cx="3339434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7" y="3731691"/>
            <a:ext cx="1462722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3329603" y="5354315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alimentaires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228903"/>
            <a:ext cx="5364163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</a:t>
            </a:r>
            <a:r>
              <a:rPr lang="fr-FR" sz="1100" b="1" dirty="0" smtClean="0">
                <a:solidFill>
                  <a:schemeClr val="bg1"/>
                </a:solidFill>
              </a:rPr>
              <a:t>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513204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</a:t>
            </a:r>
            <a:r>
              <a:rPr lang="fr-FR" sz="1600" b="1" dirty="0" smtClean="0">
                <a:solidFill>
                  <a:srgbClr val="0085B0"/>
                </a:solidFill>
              </a:rPr>
              <a:t>paramédical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dirty="0" smtClean="0">
                <a:solidFill>
                  <a:srgbClr val="0085B0"/>
                </a:solidFill>
              </a:rPr>
              <a:t>et de</a:t>
            </a:r>
            <a:endParaRPr lang="fr-FR" sz="1400" b="1" dirty="0" smtClean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01 84 25 22 87 </a:t>
            </a:r>
            <a:r>
              <a:rPr lang="fr-FR" sz="900" b="1" dirty="0" smtClean="0"/>
              <a:t>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KhépriSanté</a:t>
            </a:r>
            <a:r>
              <a:rPr lang="fr-FR" sz="900" dirty="0" smtClean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Khépri</a:t>
            </a:r>
            <a:r>
              <a:rPr lang="fr-FR" dirty="0" smtClean="0"/>
              <a:t> Santé </a:t>
            </a:r>
            <a:r>
              <a:rPr lang="fr-FR" dirty="0" smtClean="0"/>
              <a:t>vous propose des </a:t>
            </a:r>
            <a:r>
              <a:rPr lang="fr-FR" dirty="0" smtClean="0"/>
              <a:t>accompagnements spécifiques qui combinent plusieurs soins compatibles. </a:t>
            </a:r>
            <a:r>
              <a:rPr lang="fr-FR" dirty="0" smtClean="0"/>
              <a:t>Q</a:t>
            </a:r>
            <a:r>
              <a:rPr lang="fr-FR" dirty="0" smtClean="0"/>
              <a:t>uelle que soit votre demande, d’ordre  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  <a:endParaRPr lang="fr-FR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err="1"/>
              <a:t>Hirudologie</a:t>
            </a:r>
            <a:r>
              <a:rPr lang="fr-FR" dirty="0"/>
              <a:t>, Hypnose,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</a:t>
            </a:r>
            <a:r>
              <a:rPr lang="fr-FR" dirty="0" smtClean="0"/>
              <a:t>guidé, consultez un de nos éducateurs santé pour un entretien d’orientation vers </a:t>
            </a:r>
            <a:r>
              <a:rPr lang="fr-FR" dirty="0" smtClean="0"/>
              <a:t>le praticien qu’il vous faut.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</a:t>
            </a:r>
            <a:r>
              <a:rPr lang="fr-FR" dirty="0" smtClean="0"/>
              <a:t>Revellat au 06 60 47 71 64</a:t>
            </a:r>
            <a:endParaRPr lang="fr-FR" dirty="0"/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241083"/>
            <a:ext cx="2207249" cy="73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10661</TotalTime>
  <Words>342</Words>
  <Application>Microsoft Office PowerPoint</Application>
  <PresentationFormat>Personnalisé</PresentationFormat>
  <Paragraphs>55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163</cp:revision>
  <cp:lastPrinted>2017-10-17T14:00:26Z</cp:lastPrinted>
  <dcterms:created xsi:type="dcterms:W3CDTF">2015-06-22T10:33:01Z</dcterms:created>
  <dcterms:modified xsi:type="dcterms:W3CDTF">2017-10-17T14:00:41Z</dcterms:modified>
</cp:coreProperties>
</file>