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66" r:id="rId2"/>
    <p:sldId id="261" r:id="rId3"/>
  </p:sldIdLst>
  <p:sldSz cx="5364163" cy="7561263"/>
  <p:notesSz cx="9939338" cy="6805613"/>
  <p:defaultTextStyle>
    <a:defPPr>
      <a:defRPr lang="fr-FR"/>
    </a:defPPr>
    <a:lvl1pPr marL="0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79162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58324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83748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116649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395811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674973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1954135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23329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">
          <p15:clr>
            <a:srgbClr val="A4A3A4"/>
          </p15:clr>
        </p15:guide>
        <p15:guide id="2" pos="2382">
          <p15:clr>
            <a:srgbClr val="A4A3A4"/>
          </p15:clr>
        </p15:guide>
        <p15:guide id="3" orient="horz" pos="2382">
          <p15:clr>
            <a:srgbClr val="A4A3A4"/>
          </p15:clr>
        </p15:guide>
        <p15:guide id="4" pos="169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A8A8"/>
    <a:srgbClr val="C4BD97"/>
    <a:srgbClr val="EEECE1"/>
    <a:srgbClr val="0085B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9648" autoAdjust="0"/>
  </p:normalViewPr>
  <p:slideViewPr>
    <p:cSldViewPr>
      <p:cViewPr>
        <p:scale>
          <a:sx n="100" d="100"/>
          <a:sy n="100" d="100"/>
        </p:scale>
        <p:origin x="1722" y="-1260"/>
      </p:cViewPr>
      <p:guideLst>
        <p:guide orient="horz" pos="1134"/>
        <p:guide pos="2382"/>
        <p:guide orient="horz" pos="2382"/>
        <p:guide pos="169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30951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r">
              <a:defRPr sz="1200"/>
            </a:lvl1pPr>
          </a:lstStyle>
          <a:p>
            <a:fld id="{16508AF3-D76F-477D-9EE9-9CC003D1372C}" type="datetimeFigureOut">
              <a:rPr lang="fr-FR" smtClean="0"/>
              <a:t>10/09/2019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30951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r">
              <a:defRPr sz="1200"/>
            </a:lvl1pPr>
          </a:lstStyle>
          <a:p>
            <a:fld id="{259E83FA-6A89-4284-BC67-1E5111879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02313" y="2348893"/>
            <a:ext cx="4559539" cy="162077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04625" y="4284717"/>
            <a:ext cx="3754914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9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58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37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16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95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74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54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33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216637" y="159278"/>
            <a:ext cx="997400" cy="338681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21644" y="159278"/>
            <a:ext cx="2905588" cy="338681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3732" y="4858814"/>
            <a:ext cx="4559539" cy="1501750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23732" y="3204787"/>
            <a:ext cx="4559539" cy="1654026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91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55832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3748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1664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39581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67497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9541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23329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21646" y="925906"/>
            <a:ext cx="1951028" cy="26201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262074" y="925906"/>
            <a:ext cx="1951960" cy="26201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8209" y="302802"/>
            <a:ext cx="4827747" cy="1260211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8209" y="1692534"/>
            <a:ext cx="2370103" cy="705367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8209" y="2397900"/>
            <a:ext cx="2370103" cy="435647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724922" y="1692534"/>
            <a:ext cx="2371034" cy="705367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724922" y="2397900"/>
            <a:ext cx="2371034" cy="435647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10/09/2019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10/09/2019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10/09/2019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8210" y="301050"/>
            <a:ext cx="1764772" cy="128121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97239" y="301052"/>
            <a:ext cx="2998716" cy="6453328"/>
          </a:xfrm>
        </p:spPr>
        <p:txBody>
          <a:bodyPr/>
          <a:lstStyle>
            <a:lvl1pPr>
              <a:defRPr sz="1900"/>
            </a:lvl1pPr>
            <a:lvl2pPr>
              <a:defRPr sz="18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68210" y="1582265"/>
            <a:ext cx="1764772" cy="5172114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51413" y="5292885"/>
            <a:ext cx="3218498" cy="62485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51413" y="675613"/>
            <a:ext cx="3218498" cy="4536758"/>
          </a:xfrm>
        </p:spPr>
        <p:txBody>
          <a:bodyPr/>
          <a:lstStyle>
            <a:lvl1pPr marL="0" indent="0">
              <a:buNone/>
              <a:defRPr sz="1900"/>
            </a:lvl1pPr>
            <a:lvl2pPr marL="279162" indent="0">
              <a:buNone/>
              <a:defRPr sz="1800"/>
            </a:lvl2pPr>
            <a:lvl3pPr marL="558324" indent="0">
              <a:buNone/>
              <a:defRPr sz="1500"/>
            </a:lvl3pPr>
            <a:lvl4pPr marL="837487" indent="0">
              <a:buNone/>
              <a:defRPr sz="1200"/>
            </a:lvl4pPr>
            <a:lvl5pPr marL="1116649" indent="0">
              <a:buNone/>
              <a:defRPr sz="1200"/>
            </a:lvl5pPr>
            <a:lvl6pPr marL="1395811" indent="0">
              <a:buNone/>
              <a:defRPr sz="1200"/>
            </a:lvl6pPr>
            <a:lvl7pPr marL="1674973" indent="0">
              <a:buNone/>
              <a:defRPr sz="1200"/>
            </a:lvl7pPr>
            <a:lvl8pPr marL="1954135" indent="0">
              <a:buNone/>
              <a:defRPr sz="1200"/>
            </a:lvl8pPr>
            <a:lvl9pPr marL="2233297" indent="0">
              <a:buNone/>
              <a:defRPr sz="1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51413" y="5917739"/>
            <a:ext cx="3218498" cy="887399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68209" y="302802"/>
            <a:ext cx="4827747" cy="1260211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8209" y="1764296"/>
            <a:ext cx="4827747" cy="4990085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68210" y="7008172"/>
            <a:ext cx="1251638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10/09/2019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832757" y="7008172"/>
            <a:ext cx="1698651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3844318" y="7008172"/>
            <a:ext cx="1251638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58324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9372" indent="-209372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39" indent="-174477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97906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977068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6230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35392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14555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717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72879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9162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58324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3748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6649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95811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4973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54135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23329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contact@kheprisante.fr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3330153" y="1548383"/>
            <a:ext cx="2040607" cy="4815981"/>
          </a:xfrm>
          <a:prstGeom prst="rect">
            <a:avLst/>
          </a:prstGeom>
          <a:solidFill>
            <a:srgbClr val="EEECE1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0" y="-1951"/>
            <a:ext cx="5364163" cy="1225147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287543" y="7023204"/>
            <a:ext cx="4842810" cy="357827"/>
          </a:xfrm>
          <a:prstGeom prst="rect">
            <a:avLst/>
          </a:prstGeom>
          <a:noFill/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900" dirty="0" smtClean="0"/>
              <a:t>188 </a:t>
            </a:r>
            <a:r>
              <a:rPr lang="fr-FR" sz="900" dirty="0"/>
              <a:t>Grande Rue Charles de </a:t>
            </a:r>
            <a:r>
              <a:rPr lang="fr-FR" sz="900" dirty="0" smtClean="0"/>
              <a:t>Gaulle -  </a:t>
            </a:r>
            <a:r>
              <a:rPr lang="fr-FR" sz="900" dirty="0"/>
              <a:t>94130 </a:t>
            </a:r>
            <a:r>
              <a:rPr lang="fr-FR" sz="900" dirty="0" smtClean="0"/>
              <a:t>Nogent-sur-Marne (face Gare </a:t>
            </a:r>
            <a:r>
              <a:rPr lang="fr-FR" sz="900" dirty="0"/>
              <a:t>RER E Nogent le </a:t>
            </a:r>
            <a:r>
              <a:rPr lang="fr-FR" sz="900" dirty="0" smtClean="0"/>
              <a:t>Perreux)</a:t>
            </a:r>
            <a:endParaRPr lang="fr-FR" sz="900" b="1" dirty="0"/>
          </a:p>
          <a:p>
            <a:pPr algn="ctr"/>
            <a:r>
              <a:rPr lang="fr-FR" sz="900" b="1" dirty="0" smtClean="0"/>
              <a:t>01 84 25 22 87- </a:t>
            </a:r>
            <a:r>
              <a:rPr lang="fr-FR" sz="900" b="1" dirty="0" smtClean="0">
                <a:solidFill>
                  <a:srgbClr val="0085B0"/>
                </a:solidFill>
                <a:hlinkClick r:id="rId2"/>
              </a:rPr>
              <a:t>contact@kheprisante.fr</a:t>
            </a:r>
            <a:r>
              <a:rPr lang="fr-FR" sz="900" b="1" dirty="0" smtClean="0"/>
              <a:t> - </a:t>
            </a:r>
            <a:r>
              <a:rPr lang="fr-FR" sz="900" dirty="0" smtClean="0"/>
              <a:t>N</a:t>
            </a:r>
            <a:r>
              <a:rPr lang="fr-FR" sz="900" dirty="0"/>
              <a:t>° </a:t>
            </a:r>
            <a:r>
              <a:rPr lang="fr-FR" sz="900" dirty="0" smtClean="0"/>
              <a:t>Formation</a:t>
            </a:r>
            <a:r>
              <a:rPr lang="fr-FR" sz="900" b="1" dirty="0">
                <a:solidFill>
                  <a:srgbClr val="0085B0"/>
                </a:solidFill>
              </a:rPr>
              <a:t> </a:t>
            </a:r>
            <a:r>
              <a:rPr lang="fr-FR" sz="900" dirty="0" smtClean="0"/>
              <a:t>11940951494</a:t>
            </a:r>
            <a:endParaRPr lang="fr-FR" sz="900" dirty="0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0" y="1242246"/>
            <a:ext cx="5354799" cy="325187"/>
          </a:xfrm>
          <a:prstGeom prst="rect">
            <a:avLst/>
          </a:prstGeom>
          <a:solidFill>
            <a:schemeClr val="bg1"/>
          </a:solidFill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400" b="1" dirty="0" smtClean="0">
                <a:solidFill>
                  <a:srgbClr val="0085B0"/>
                </a:solidFill>
              </a:rPr>
              <a:t>Vie </a:t>
            </a:r>
            <a:r>
              <a:rPr lang="fr-FR" sz="1400" b="1" dirty="0">
                <a:solidFill>
                  <a:srgbClr val="0085B0"/>
                </a:solidFill>
              </a:rPr>
              <a:t>professionnelle  - </a:t>
            </a:r>
            <a:r>
              <a:rPr lang="fr-FR" sz="1400" b="1" dirty="0" smtClean="0">
                <a:solidFill>
                  <a:srgbClr val="0085B0"/>
                </a:solidFill>
              </a:rPr>
              <a:t>Familles </a:t>
            </a:r>
            <a:r>
              <a:rPr lang="fr-FR" sz="1400" b="1" dirty="0">
                <a:solidFill>
                  <a:srgbClr val="0085B0"/>
                </a:solidFill>
              </a:rPr>
              <a:t>-  </a:t>
            </a:r>
            <a:r>
              <a:rPr lang="fr-FR" sz="1400" b="1" dirty="0" smtClean="0">
                <a:solidFill>
                  <a:srgbClr val="0085B0"/>
                </a:solidFill>
              </a:rPr>
              <a:t>Couples - Adolescents - Enfants</a:t>
            </a:r>
            <a:endParaRPr lang="fr-FR" sz="1400" b="1" dirty="0">
              <a:solidFill>
                <a:srgbClr val="0085B0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3330153" y="1548383"/>
            <a:ext cx="2034448" cy="769441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Q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ualité de </a:t>
            </a:r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V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ie </a:t>
            </a:r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au </a:t>
            </a:r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T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ravail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r>
              <a:rPr lang="fr-FR" sz="1100" dirty="0" err="1">
                <a:solidFill>
                  <a:schemeClr val="bg2">
                    <a:lumMod val="10000"/>
                  </a:schemeClr>
                </a:solidFill>
              </a:rPr>
              <a:t>Burn</a:t>
            </a:r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 out</a:t>
            </a: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Harcèlement</a:t>
            </a: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Sommeil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330154" y="4587991"/>
            <a:ext cx="2034449" cy="769441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Troubles Envahissant du Développement (dont autisme)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et des 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apprentissages</a:t>
            </a: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Souffrance 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scolaire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3330154" y="3990402"/>
            <a:ext cx="2034450" cy="600164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Précocité Intellectuelle</a:t>
            </a:r>
          </a:p>
          <a:p>
            <a:pPr algn="ctr"/>
            <a:r>
              <a:rPr lang="fr-FR" sz="1100" dirty="0" err="1" smtClean="0">
                <a:solidFill>
                  <a:schemeClr val="bg2">
                    <a:lumMod val="10000"/>
                  </a:schemeClr>
                </a:solidFill>
              </a:rPr>
              <a:t>Surdouance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 Adulte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TDA-H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3330154" y="5787076"/>
            <a:ext cx="2034447" cy="430887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Allergies </a:t>
            </a: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Addictions</a:t>
            </a:r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- Phobies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3330153" y="3560775"/>
            <a:ext cx="2034449" cy="430887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Dépression</a:t>
            </a: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Stress post-traumatique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3330153" y="2962250"/>
            <a:ext cx="2034449" cy="600164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Douleurs 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&amp; maladies chroniques </a:t>
            </a: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Oncologie</a:t>
            </a: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Acouphènes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3330153" y="2315919"/>
            <a:ext cx="2034449" cy="646331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Maternité </a:t>
            </a:r>
          </a:p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Périnatalité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Parentalité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24" name="Picture 3" descr="C:\Users\Dell\Dropbox\Sophrokhépri\Marketing et Communication\Logo\kheprisanté\avec texte N&amp;B\logokheprisante+accroche NB 100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885" y="180230"/>
            <a:ext cx="2046151" cy="720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ZoneTexte 26"/>
          <p:cNvSpPr txBox="1"/>
          <p:nvPr/>
        </p:nvSpPr>
        <p:spPr>
          <a:xfrm>
            <a:off x="1" y="757294"/>
            <a:ext cx="5354798" cy="457283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600" b="1" dirty="0">
                <a:solidFill>
                  <a:schemeClr val="bg1"/>
                </a:solidFill>
                <a:latin typeface="Trebuchet MS" panose="020B0603020202020204" pitchFamily="34" charset="0"/>
              </a:rPr>
              <a:t>www.kheprisante.fr</a:t>
            </a:r>
          </a:p>
        </p:txBody>
      </p:sp>
      <p:sp>
        <p:nvSpPr>
          <p:cNvPr id="28" name="Espace réservé du contenu 2"/>
          <p:cNvSpPr txBox="1">
            <a:spLocks/>
          </p:cNvSpPr>
          <p:nvPr/>
        </p:nvSpPr>
        <p:spPr>
          <a:xfrm>
            <a:off x="1457944" y="3731691"/>
            <a:ext cx="1872209" cy="2497212"/>
          </a:xfrm>
          <a:prstGeom prst="rect">
            <a:avLst/>
          </a:prstGeom>
          <a:noFill/>
          <a:ln>
            <a:noFill/>
          </a:ln>
        </p:spPr>
        <p:txBody>
          <a:bodyPr lIns="80046" tIns="40023" rIns="80046" bIns="40023" numCol="1">
            <a:no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558324">
              <a:buNone/>
            </a:pPr>
            <a:r>
              <a:rPr lang="fr-FR" sz="1100" dirty="0" smtClean="0">
                <a:solidFill>
                  <a:srgbClr val="0085B0"/>
                </a:solidFill>
              </a:rPr>
              <a:t/>
            </a:r>
            <a:br>
              <a:rPr lang="fr-FR" sz="1100" dirty="0" smtClean="0">
                <a:solidFill>
                  <a:srgbClr val="0085B0"/>
                </a:solidFill>
              </a:rPr>
            </a:br>
            <a:r>
              <a:rPr lang="fr-FR" sz="1100" dirty="0" smtClean="0">
                <a:solidFill>
                  <a:srgbClr val="0085B0"/>
                </a:solidFill>
              </a:rPr>
              <a:t>Coaching</a:t>
            </a:r>
          </a:p>
          <a:p>
            <a:pPr marL="0" indent="0" algn="ctr" defTabSz="558324">
              <a:buNone/>
            </a:pPr>
            <a:r>
              <a:rPr lang="fr-FR" sz="1100" dirty="0" smtClean="0">
                <a:solidFill>
                  <a:srgbClr val="0085B0"/>
                </a:solidFill>
              </a:rPr>
              <a:t>Orientation  scolaire</a:t>
            </a:r>
          </a:p>
          <a:p>
            <a:pPr marL="0" indent="0" algn="ctr" defTabSz="558324">
              <a:buNone/>
            </a:pPr>
            <a:r>
              <a:rPr lang="fr-FR" sz="1100" dirty="0" smtClean="0">
                <a:solidFill>
                  <a:srgbClr val="0085B0"/>
                </a:solidFill>
              </a:rPr>
              <a:t>Evaluation</a:t>
            </a:r>
          </a:p>
          <a:p>
            <a:pPr marL="0" indent="0" algn="ctr" defTabSz="558324">
              <a:buNone/>
            </a:pPr>
            <a:r>
              <a:rPr lang="fr-FR" sz="1100" dirty="0" smtClean="0">
                <a:solidFill>
                  <a:srgbClr val="0085B0"/>
                </a:solidFill>
              </a:rPr>
              <a:t>Bilan de compétences professionnel</a:t>
            </a:r>
            <a:endParaRPr lang="fr-FR" sz="1100" dirty="0">
              <a:solidFill>
                <a:srgbClr val="0085B0"/>
              </a:solidFill>
            </a:endParaRPr>
          </a:p>
          <a:p>
            <a:pPr marL="0" indent="0" algn="ctr" defTabSz="558324">
              <a:buNone/>
            </a:pPr>
            <a:r>
              <a:rPr lang="fr-FR" sz="1100" dirty="0" smtClean="0">
                <a:solidFill>
                  <a:srgbClr val="0085B0"/>
                </a:solidFill>
              </a:rPr>
              <a:t>______</a:t>
            </a:r>
            <a:endParaRPr lang="fr-FR" sz="1100" dirty="0">
              <a:solidFill>
                <a:srgbClr val="0085B0"/>
              </a:solidFill>
            </a:endParaRPr>
          </a:p>
          <a:p>
            <a:pPr marL="0" indent="0" algn="ctr" defTabSz="558324">
              <a:buNone/>
            </a:pPr>
            <a:endParaRPr lang="fr-FR" sz="1100" dirty="0" smtClean="0">
              <a:solidFill>
                <a:srgbClr val="0085B0"/>
              </a:solidFill>
            </a:endParaRPr>
          </a:p>
          <a:p>
            <a:pPr marL="0" indent="0" algn="ctr" defTabSz="558324">
              <a:buNone/>
            </a:pPr>
            <a:r>
              <a:rPr lang="fr-FR" sz="1100" dirty="0" smtClean="0">
                <a:solidFill>
                  <a:srgbClr val="0085B0"/>
                </a:solidFill>
              </a:rPr>
              <a:t>Entretien de </a:t>
            </a:r>
          </a:p>
          <a:p>
            <a:pPr marL="0" indent="0" algn="ctr" defTabSz="558324">
              <a:buNone/>
            </a:pPr>
            <a:r>
              <a:rPr lang="fr-FR" sz="1100" dirty="0" smtClean="0">
                <a:solidFill>
                  <a:srgbClr val="0085B0"/>
                </a:solidFill>
              </a:rPr>
              <a:t>coordination de soins</a:t>
            </a:r>
          </a:p>
          <a:p>
            <a:pPr marL="0" indent="0" algn="ctr" defTabSz="558324">
              <a:buNone/>
            </a:pPr>
            <a:r>
              <a:rPr lang="fr-FR" sz="1100" dirty="0" smtClean="0">
                <a:solidFill>
                  <a:srgbClr val="0085B0"/>
                </a:solidFill>
              </a:rPr>
              <a:t>Sur rendez-vous</a:t>
            </a:r>
          </a:p>
          <a:p>
            <a:pPr marL="0" indent="0" algn="ctr" defTabSz="558324">
              <a:buNone/>
            </a:pPr>
            <a:r>
              <a:rPr lang="fr-FR" sz="1100" dirty="0" smtClean="0">
                <a:solidFill>
                  <a:srgbClr val="0085B0"/>
                </a:solidFill>
              </a:rPr>
              <a:t>01 84 25 22 87</a:t>
            </a:r>
          </a:p>
          <a:p>
            <a:pPr marL="0" indent="0" algn="ctr" defTabSz="558324">
              <a:buNone/>
            </a:pPr>
            <a:endParaRPr lang="fr-FR" sz="1100" dirty="0">
              <a:solidFill>
                <a:srgbClr val="0085B0"/>
              </a:solidFill>
            </a:endParaRPr>
          </a:p>
          <a:p>
            <a:pPr marL="0" indent="0" algn="ctr" defTabSz="558324">
              <a:buNone/>
            </a:pPr>
            <a:endParaRPr lang="fr-FR" sz="1100" dirty="0">
              <a:solidFill>
                <a:srgbClr val="0085B0"/>
              </a:solidFill>
            </a:endParaRPr>
          </a:p>
        </p:txBody>
      </p:sp>
      <p:pic>
        <p:nvPicPr>
          <p:cNvPr id="30" name="Picture 5" descr="C:\Users\Dell\Dropbox\Sophrokhépri\PHOTOS du Centre\Photo B-Design\Biotiful Design--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281" y="1548383"/>
            <a:ext cx="3339434" cy="2182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C:\Users\Dell\Dropbox\Sophrokhépri\PHOTOS du Centre\Photo B-Design\Biotiful Design--18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77" y="3731691"/>
            <a:ext cx="1462722" cy="2701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ZoneTexte 30"/>
          <p:cNvSpPr txBox="1"/>
          <p:nvPr/>
        </p:nvSpPr>
        <p:spPr>
          <a:xfrm>
            <a:off x="3329603" y="5354315"/>
            <a:ext cx="2034447" cy="430887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Troubles alimentaires</a:t>
            </a:r>
          </a:p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Surcharge 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pondérale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-9280" y="6228903"/>
            <a:ext cx="5373444" cy="720080"/>
          </a:xfrm>
          <a:prstGeom prst="rect">
            <a:avLst/>
          </a:prstGeom>
          <a:solidFill>
            <a:srgbClr val="0085B0"/>
          </a:solidFill>
          <a:ln>
            <a:solidFill>
              <a:srgbClr val="00B0F0"/>
            </a:solidFill>
          </a:ln>
        </p:spPr>
        <p:txBody>
          <a:bodyPr lIns="80046" tIns="40023" rIns="80046" bIns="40023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100" b="1" dirty="0" err="1" smtClean="0">
                <a:solidFill>
                  <a:schemeClr val="bg1"/>
                </a:solidFill>
              </a:rPr>
              <a:t>Khépri</a:t>
            </a:r>
            <a:r>
              <a:rPr lang="fr-FR" sz="1100" b="1" dirty="0" smtClean="0">
                <a:solidFill>
                  <a:schemeClr val="bg1"/>
                </a:solidFill>
              </a:rPr>
              <a:t> Santé vous propose, en </a:t>
            </a:r>
            <a:r>
              <a:rPr lang="fr-FR" sz="1100" b="1" dirty="0">
                <a:solidFill>
                  <a:schemeClr val="bg1"/>
                </a:solidFill>
              </a:rPr>
              <a:t>un seul </a:t>
            </a:r>
            <a:r>
              <a:rPr lang="fr-FR" sz="1100" b="1" dirty="0" smtClean="0">
                <a:solidFill>
                  <a:schemeClr val="bg1"/>
                </a:solidFill>
              </a:rPr>
              <a:t>lieu,</a:t>
            </a:r>
          </a:p>
          <a:p>
            <a:pPr marL="0" indent="0" algn="ctr">
              <a:buNone/>
            </a:pPr>
            <a:r>
              <a:rPr lang="fr-FR" sz="1100" b="1" dirty="0" smtClean="0">
                <a:solidFill>
                  <a:schemeClr val="bg1"/>
                </a:solidFill>
              </a:rPr>
              <a:t>un </a:t>
            </a:r>
            <a:r>
              <a:rPr lang="fr-FR" sz="1100" b="1" dirty="0">
                <a:solidFill>
                  <a:schemeClr val="bg1"/>
                </a:solidFill>
              </a:rPr>
              <a:t>ensemble de </a:t>
            </a:r>
            <a:r>
              <a:rPr lang="fr-FR" sz="1100" b="1" dirty="0" smtClean="0">
                <a:solidFill>
                  <a:schemeClr val="bg1"/>
                </a:solidFill>
              </a:rPr>
              <a:t>pratiques complémentaires efficaces pour vous aider</a:t>
            </a:r>
          </a:p>
          <a:p>
            <a:pPr marL="0" indent="0" algn="ctr">
              <a:buNone/>
            </a:pPr>
            <a:r>
              <a:rPr lang="fr-FR" sz="1100" b="1" dirty="0" smtClean="0">
                <a:solidFill>
                  <a:schemeClr val="bg1"/>
                </a:solidFill>
              </a:rPr>
              <a:t>à gagner en autonomie dans la gestion de votre santé et de votre qualité de vie</a:t>
            </a:r>
            <a:endParaRPr lang="fr-FR" sz="1100" b="1" dirty="0">
              <a:solidFill>
                <a:schemeClr val="bg1"/>
              </a:solidFill>
            </a:endParaRPr>
          </a:p>
        </p:txBody>
      </p:sp>
      <p:sp>
        <p:nvSpPr>
          <p:cNvPr id="22" name="Titre 1"/>
          <p:cNvSpPr txBox="1">
            <a:spLocks/>
          </p:cNvSpPr>
          <p:nvPr/>
        </p:nvSpPr>
        <p:spPr>
          <a:xfrm>
            <a:off x="3114129" y="151655"/>
            <a:ext cx="2088232" cy="720081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200" b="1" dirty="0" smtClean="0">
                <a:solidFill>
                  <a:schemeClr val="bg1"/>
                </a:solidFill>
              </a:rPr>
              <a:t>Activités médicales, </a:t>
            </a:r>
          </a:p>
          <a:p>
            <a:r>
              <a:rPr lang="fr-FR" sz="1200" b="1" dirty="0">
                <a:solidFill>
                  <a:schemeClr val="bg1"/>
                </a:solidFill>
              </a:rPr>
              <a:t>p</a:t>
            </a:r>
            <a:r>
              <a:rPr lang="fr-FR" sz="1200" b="1" dirty="0" smtClean="0">
                <a:solidFill>
                  <a:schemeClr val="bg1"/>
                </a:solidFill>
              </a:rPr>
              <a:t>aramédicales et de</a:t>
            </a:r>
            <a:endParaRPr lang="fr-FR" sz="1200" b="1" dirty="0" smtClean="0">
              <a:solidFill>
                <a:schemeClr val="bg1"/>
              </a:solidFill>
            </a:endParaRPr>
          </a:p>
          <a:p>
            <a:r>
              <a:rPr lang="fr-FR" sz="1200" b="1" dirty="0">
                <a:solidFill>
                  <a:schemeClr val="bg1"/>
                </a:solidFill>
              </a:rPr>
              <a:t>t</a:t>
            </a:r>
            <a:r>
              <a:rPr lang="fr-FR" sz="1200" b="1" dirty="0" smtClean="0">
                <a:solidFill>
                  <a:schemeClr val="bg1"/>
                </a:solidFill>
              </a:rPr>
              <a:t>hérapies </a:t>
            </a:r>
            <a:r>
              <a:rPr lang="fr-FR" sz="1200" b="1" dirty="0" smtClean="0">
                <a:solidFill>
                  <a:schemeClr val="bg1"/>
                </a:solidFill>
              </a:rPr>
              <a:t>complémentaires</a:t>
            </a:r>
            <a:endParaRPr lang="fr-FR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2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>
          <a:xfrm>
            <a:off x="3114129" y="151655"/>
            <a:ext cx="2088232" cy="720081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200" dirty="0" smtClean="0">
                <a:solidFill>
                  <a:srgbClr val="0085B0"/>
                </a:solidFill>
              </a:rPr>
              <a:t>Activités médicales, </a:t>
            </a:r>
          </a:p>
          <a:p>
            <a:r>
              <a:rPr lang="fr-FR" sz="1200" dirty="0">
                <a:solidFill>
                  <a:srgbClr val="0085B0"/>
                </a:solidFill>
              </a:rPr>
              <a:t>p</a:t>
            </a:r>
            <a:r>
              <a:rPr lang="fr-FR" sz="1200" dirty="0" smtClean="0">
                <a:solidFill>
                  <a:srgbClr val="0085B0"/>
                </a:solidFill>
              </a:rPr>
              <a:t>aramédicales et de</a:t>
            </a:r>
            <a:endParaRPr lang="fr-FR" sz="1200" dirty="0" smtClean="0">
              <a:solidFill>
                <a:srgbClr val="0085B0"/>
              </a:solidFill>
            </a:endParaRPr>
          </a:p>
          <a:p>
            <a:r>
              <a:rPr lang="fr-FR" sz="1200" dirty="0">
                <a:solidFill>
                  <a:srgbClr val="0085B0"/>
                </a:solidFill>
              </a:rPr>
              <a:t>t</a:t>
            </a:r>
            <a:r>
              <a:rPr lang="fr-FR" sz="1200" dirty="0" smtClean="0">
                <a:solidFill>
                  <a:srgbClr val="0085B0"/>
                </a:solidFill>
              </a:rPr>
              <a:t>hérapies </a:t>
            </a:r>
            <a:r>
              <a:rPr lang="fr-FR" sz="1200" dirty="0" smtClean="0">
                <a:solidFill>
                  <a:srgbClr val="0085B0"/>
                </a:solidFill>
              </a:rPr>
              <a:t>complémentaires</a:t>
            </a:r>
            <a:endParaRPr lang="fr-FR" sz="1200" dirty="0">
              <a:solidFill>
                <a:srgbClr val="0085B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34178" y="6912979"/>
            <a:ext cx="4660632" cy="450160"/>
          </a:xfrm>
          <a:prstGeom prst="rect">
            <a:avLst/>
          </a:prstGeom>
          <a:noFill/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900" dirty="0"/>
              <a:t>01 84 25 22 87 </a:t>
            </a:r>
            <a:r>
              <a:rPr lang="fr-FR" sz="900" b="1" dirty="0" smtClean="0"/>
              <a:t>- </a:t>
            </a:r>
            <a:r>
              <a:rPr lang="fr-FR" sz="900" b="1" u="sng" dirty="0" smtClean="0">
                <a:solidFill>
                  <a:srgbClr val="0085B0"/>
                </a:solidFill>
              </a:rPr>
              <a:t>contact@kheprisante.fr </a:t>
            </a:r>
            <a:r>
              <a:rPr lang="fr-FR" sz="900" b="1" dirty="0" smtClean="0"/>
              <a:t> </a:t>
            </a:r>
            <a:r>
              <a:rPr lang="fr-FR" sz="900" b="1" dirty="0"/>
              <a:t>- </a:t>
            </a:r>
            <a:r>
              <a:rPr lang="fr-FR" sz="900" dirty="0"/>
              <a:t>En face de la gare de Nogent le Perreux</a:t>
            </a:r>
            <a:endParaRPr lang="fr-FR" sz="900" b="1" dirty="0"/>
          </a:p>
          <a:p>
            <a:pPr algn="ctr"/>
            <a:r>
              <a:rPr lang="fr-FR" sz="900" dirty="0" err="1" smtClean="0"/>
              <a:t>KhépriSanté</a:t>
            </a:r>
            <a:r>
              <a:rPr lang="fr-FR" sz="900" dirty="0" smtClean="0"/>
              <a:t> </a:t>
            </a:r>
            <a:r>
              <a:rPr lang="fr-FR" sz="900" dirty="0" smtClean="0"/>
              <a:t>- </a:t>
            </a:r>
            <a:r>
              <a:rPr lang="fr-FR" sz="900" dirty="0" smtClean="0"/>
              <a:t>188 </a:t>
            </a:r>
            <a:r>
              <a:rPr lang="fr-FR" sz="900" dirty="0"/>
              <a:t>Grande Rue Charles de Gaulle 94130 Nogent-sur-Marne</a:t>
            </a:r>
          </a:p>
          <a:p>
            <a:pPr algn="r"/>
            <a:r>
              <a:rPr lang="fr-FR" sz="600" dirty="0"/>
              <a:t>Ne pas jeter sur la voie Publique.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65589" y="1404367"/>
            <a:ext cx="38566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Que propose </a:t>
            </a:r>
            <a:r>
              <a:rPr lang="fr-FR" b="1" dirty="0" smtClean="0"/>
              <a:t>un Centre spécialisé </a:t>
            </a:r>
            <a:r>
              <a:rPr lang="fr-FR" b="1" dirty="0" smtClean="0"/>
              <a:t>e</a:t>
            </a:r>
            <a:r>
              <a:rPr lang="fr-FR" b="1" dirty="0" smtClean="0"/>
              <a:t>n santé intégrative?</a:t>
            </a:r>
            <a:endParaRPr lang="fr-FR" dirty="0"/>
          </a:p>
        </p:txBody>
      </p:sp>
      <p:pic>
        <p:nvPicPr>
          <p:cNvPr id="2051" name="Picture 3" descr="C:\Users\Dell\Dropbox\Sophrokhépri\Marketing et Communication\PRESSE\Envoi charte graphique\Biotiful Design--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2582" y="2034085"/>
            <a:ext cx="2187771" cy="1458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ZoneTexte 12"/>
          <p:cNvSpPr txBox="1"/>
          <p:nvPr/>
        </p:nvSpPr>
        <p:spPr>
          <a:xfrm>
            <a:off x="280247" y="1976363"/>
            <a:ext cx="25458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 Centre vous </a:t>
            </a:r>
            <a:r>
              <a:rPr lang="fr-FR" dirty="0" smtClean="0"/>
              <a:t>propose des accompagnements spécifiques qui combinent plusieurs soins compatibles. Quelle que soit votre demande, d’ordre  familial </a:t>
            </a:r>
            <a:r>
              <a:rPr lang="fr-FR" dirty="0"/>
              <a:t>ou professionnel,</a:t>
            </a:r>
            <a:r>
              <a:rPr lang="fr-FR" b="1" dirty="0"/>
              <a:t> </a:t>
            </a:r>
            <a:r>
              <a:rPr lang="fr-FR" dirty="0" smtClean="0"/>
              <a:t>nous vous guiderons dans le choix des pratiques qui vous seront les plus appropriées.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13676" y="5469914"/>
            <a:ext cx="48166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Aromathérapie, Chiropraxie, EFT, EMDR, </a:t>
            </a:r>
            <a:r>
              <a:rPr lang="fr-FR" dirty="0" smtClean="0"/>
              <a:t>Hypnose</a:t>
            </a:r>
            <a:r>
              <a:rPr lang="fr-FR" dirty="0"/>
              <a:t>, Iridologie, Massage bien-être, Méditation, Naturopathie, Ostéopathie, Phytothérapie, Podologie-pédicure, Psychothérapie, Réflexologie plantaire, Remédiation cognitive, Sophrologie, tests d’évaluation psychologiques…</a:t>
            </a:r>
            <a:endParaRPr lang="fr-FR" dirty="0" smtClean="0"/>
          </a:p>
        </p:txBody>
      </p:sp>
      <p:sp>
        <p:nvSpPr>
          <p:cNvPr id="10" name="ZoneTexte 9"/>
          <p:cNvSpPr txBox="1"/>
          <p:nvPr/>
        </p:nvSpPr>
        <p:spPr>
          <a:xfrm>
            <a:off x="362579" y="6343302"/>
            <a:ext cx="4670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i="1" dirty="0" smtClean="0"/>
              <a:t>Les accompagnements que nous proposons ne peuvent en aucun cas se substituer à une prise en charge médicale. Aucun professionnel du centre ne vous encouragera à abandonner un traitement en cours. En cas d’hésitation, n’hésitez pas à en parler à votre médecin traitant.</a:t>
            </a:r>
          </a:p>
        </p:txBody>
      </p:sp>
      <p:pic>
        <p:nvPicPr>
          <p:cNvPr id="2052" name="Picture 4" descr="C:\Users\Dell\Dropbox\Sophrokhépri\Marketing et Communication\PRESSE\Envoi charte graphique\Biotiful Design--1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154" y="3762048"/>
            <a:ext cx="2296633" cy="1583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ZoneTexte 11"/>
          <p:cNvSpPr txBox="1"/>
          <p:nvPr/>
        </p:nvSpPr>
        <p:spPr>
          <a:xfrm>
            <a:off x="2779614" y="3948454"/>
            <a:ext cx="24947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Vous souhaitez être guidé, consultez un de nos éducateurs </a:t>
            </a:r>
            <a:r>
              <a:rPr lang="fr-FR" dirty="0" smtClean="0"/>
              <a:t>santé</a:t>
            </a:r>
          </a:p>
          <a:p>
            <a:pPr algn="ctr"/>
            <a:r>
              <a:rPr lang="fr-FR" dirty="0" smtClean="0"/>
              <a:t>pour </a:t>
            </a:r>
            <a:r>
              <a:rPr lang="fr-FR" dirty="0" smtClean="0"/>
              <a:t>un entretien </a:t>
            </a:r>
            <a:r>
              <a:rPr lang="fr-FR" dirty="0" smtClean="0"/>
              <a:t>d’orientation</a:t>
            </a:r>
          </a:p>
          <a:p>
            <a:pPr algn="ctr"/>
            <a:r>
              <a:rPr lang="fr-FR" dirty="0" smtClean="0"/>
              <a:t>vers </a:t>
            </a:r>
            <a:r>
              <a:rPr lang="fr-FR" dirty="0" smtClean="0"/>
              <a:t>le praticien qu’il vous faut.</a:t>
            </a:r>
          </a:p>
          <a:p>
            <a:pPr algn="ctr"/>
            <a:r>
              <a:rPr lang="fr-FR" b="1" dirty="0" smtClean="0"/>
              <a:t>Appelez le 01 84 25 22 </a:t>
            </a:r>
            <a:r>
              <a:rPr lang="fr-FR" b="1" dirty="0" smtClean="0"/>
              <a:t>87</a:t>
            </a:r>
            <a:endParaRPr lang="fr-FR" b="1" dirty="0" smtClean="0"/>
          </a:p>
        </p:txBody>
      </p:sp>
      <p:pic>
        <p:nvPicPr>
          <p:cNvPr id="1026" name="Picture 2" descr="logo kheprisante+accroche 5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9" y="333502"/>
            <a:ext cx="2580351" cy="854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Connecteur droit 6"/>
          <p:cNvCxnSpPr/>
          <p:nvPr/>
        </p:nvCxnSpPr>
        <p:spPr>
          <a:xfrm>
            <a:off x="841043" y="1008684"/>
            <a:ext cx="4554290" cy="0"/>
          </a:xfrm>
          <a:prstGeom prst="line">
            <a:avLst/>
          </a:prstGeom>
          <a:ln w="19050">
            <a:solidFill>
              <a:srgbClr val="A8A8A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930908" y="814859"/>
            <a:ext cx="4428060" cy="8618"/>
          </a:xfrm>
          <a:prstGeom prst="line">
            <a:avLst/>
          </a:prstGeom>
          <a:ln w="19050">
            <a:solidFill>
              <a:srgbClr val="A8A8A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3496393" y="766685"/>
            <a:ext cx="14632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A8A8A8"/>
                </a:solidFill>
              </a:rPr>
              <a:t>www.kheprisante.fr</a:t>
            </a:r>
            <a:endParaRPr lang="fr-FR" b="1" dirty="0">
              <a:solidFill>
                <a:srgbClr val="A8A8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27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10990</TotalTime>
  <Words>337</Words>
  <Application>Microsoft Office PowerPoint</Application>
  <PresentationFormat>Personnalisé</PresentationFormat>
  <Paragraphs>57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Trebuchet MS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Utilisateur Windows</cp:lastModifiedBy>
  <cp:revision>171</cp:revision>
  <cp:lastPrinted>2017-10-17T14:00:26Z</cp:lastPrinted>
  <dcterms:created xsi:type="dcterms:W3CDTF">2015-06-22T10:33:01Z</dcterms:created>
  <dcterms:modified xsi:type="dcterms:W3CDTF">2019-09-10T20:36:32Z</dcterms:modified>
</cp:coreProperties>
</file>