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704138" cy="4967288"/>
  <p:notesSz cx="9939338" cy="6805613"/>
  <p:defaultTextStyle>
    <a:defPPr>
      <a:defRPr lang="fr-FR"/>
    </a:defPPr>
    <a:lvl1pPr marL="0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1pPr>
    <a:lvl2pPr marL="259551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2pPr>
    <a:lvl3pPr marL="519103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3pPr>
    <a:lvl4pPr marL="778655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4pPr>
    <a:lvl5pPr marL="1038205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5pPr>
    <a:lvl6pPr marL="1297757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6pPr>
    <a:lvl7pPr marL="1557308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7pPr>
    <a:lvl8pPr marL="1816860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8pPr>
    <a:lvl9pPr marL="2076412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50" userDrawn="1">
          <p15:clr>
            <a:srgbClr val="A4A3A4"/>
          </p15:clr>
        </p15:guide>
        <p15:guide id="2" pos="2427" userDrawn="1">
          <p15:clr>
            <a:srgbClr val="A4A3A4"/>
          </p15:clr>
        </p15:guide>
        <p15:guide id="3" orient="horz" pos="15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8" autoAdjust="0"/>
    <p:restoredTop sz="99648" autoAdjust="0"/>
  </p:normalViewPr>
  <p:slideViewPr>
    <p:cSldViewPr>
      <p:cViewPr>
        <p:scale>
          <a:sx n="100" d="100"/>
          <a:sy n="100" d="100"/>
        </p:scale>
        <p:origin x="-1134" y="-240"/>
      </p:cViewPr>
      <p:guideLst>
        <p:guide orient="horz" pos="1050"/>
        <p:guide orient="horz" pos="1565"/>
        <p:guide pos="242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06021" cy="34033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2" y="2"/>
            <a:ext cx="4306021" cy="34033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464184"/>
            <a:ext cx="4306021" cy="340335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2" y="6464184"/>
            <a:ext cx="4306021" cy="340335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7814" y="1543081"/>
            <a:ext cx="6548518" cy="106474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55622" y="2814798"/>
            <a:ext cx="5392896" cy="12694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4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9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3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18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7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27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8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36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619810" y="104637"/>
            <a:ext cx="1432490" cy="222493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8331" y="104637"/>
            <a:ext cx="4173074" cy="222493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8578" y="3191944"/>
            <a:ext cx="6548518" cy="986558"/>
          </a:xfrm>
        </p:spPr>
        <p:txBody>
          <a:bodyPr anchor="t"/>
          <a:lstStyle>
            <a:lvl1pPr algn="l">
              <a:defRPr sz="228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8578" y="2105350"/>
            <a:ext cx="6548518" cy="1086594"/>
          </a:xfrm>
        </p:spPr>
        <p:txBody>
          <a:bodyPr anchor="b"/>
          <a:lstStyle>
            <a:lvl1pPr marL="0" indent="0">
              <a:buNone/>
              <a:defRPr sz="1094">
                <a:solidFill>
                  <a:schemeClr val="tx1">
                    <a:tint val="75000"/>
                  </a:schemeClr>
                </a:solidFill>
              </a:defRPr>
            </a:lvl1pPr>
            <a:lvl2pPr marL="254558" indent="0">
              <a:buNone/>
              <a:defRPr sz="1094">
                <a:solidFill>
                  <a:schemeClr val="tx1">
                    <a:tint val="75000"/>
                  </a:schemeClr>
                </a:solidFill>
              </a:defRPr>
            </a:lvl2pPr>
            <a:lvl3pPr marL="509117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3pPr>
            <a:lvl4pPr marL="763676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4pPr>
            <a:lvl5pPr marL="1018235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5pPr>
            <a:lvl6pPr marL="1272793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6pPr>
            <a:lvl7pPr marL="1527352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7pPr>
            <a:lvl8pPr marL="1781910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8pPr>
            <a:lvl9pPr marL="2036468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8336" y="608263"/>
            <a:ext cx="2802113" cy="1721304"/>
          </a:xfrm>
        </p:spPr>
        <p:txBody>
          <a:bodyPr/>
          <a:lstStyle>
            <a:lvl1pPr>
              <a:defRPr sz="1641"/>
            </a:lvl1pPr>
            <a:lvl2pPr>
              <a:defRPr sz="1368"/>
            </a:lvl2pPr>
            <a:lvl3pPr>
              <a:defRPr sz="1094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248847" y="608263"/>
            <a:ext cx="2803451" cy="1721304"/>
          </a:xfrm>
        </p:spPr>
        <p:txBody>
          <a:bodyPr/>
          <a:lstStyle>
            <a:lvl1pPr>
              <a:defRPr sz="1641"/>
            </a:lvl1pPr>
            <a:lvl2pPr>
              <a:defRPr sz="1368"/>
            </a:lvl2pPr>
            <a:lvl3pPr>
              <a:defRPr sz="1094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210" y="198923"/>
            <a:ext cx="6933725" cy="827882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5211" y="1111892"/>
            <a:ext cx="3403998" cy="463383"/>
          </a:xfrm>
        </p:spPr>
        <p:txBody>
          <a:bodyPr anchor="b"/>
          <a:lstStyle>
            <a:lvl1pPr marL="0" indent="0">
              <a:buNone/>
              <a:defRPr sz="1368" b="1"/>
            </a:lvl1pPr>
            <a:lvl2pPr marL="254558" indent="0">
              <a:buNone/>
              <a:defRPr sz="1094" b="1"/>
            </a:lvl2pPr>
            <a:lvl3pPr marL="509117" indent="0">
              <a:buNone/>
              <a:defRPr sz="1094" b="1"/>
            </a:lvl3pPr>
            <a:lvl4pPr marL="763676" indent="0">
              <a:buNone/>
              <a:defRPr sz="912" b="1"/>
            </a:lvl4pPr>
            <a:lvl5pPr marL="1018235" indent="0">
              <a:buNone/>
              <a:defRPr sz="912" b="1"/>
            </a:lvl5pPr>
            <a:lvl6pPr marL="1272793" indent="0">
              <a:buNone/>
              <a:defRPr sz="912" b="1"/>
            </a:lvl6pPr>
            <a:lvl7pPr marL="1527352" indent="0">
              <a:buNone/>
              <a:defRPr sz="912" b="1"/>
            </a:lvl7pPr>
            <a:lvl8pPr marL="1781910" indent="0">
              <a:buNone/>
              <a:defRPr sz="912" b="1"/>
            </a:lvl8pPr>
            <a:lvl9pPr marL="2036468" indent="0">
              <a:buNone/>
              <a:defRPr sz="912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5211" y="1575275"/>
            <a:ext cx="3403998" cy="2861939"/>
          </a:xfrm>
        </p:spPr>
        <p:txBody>
          <a:bodyPr/>
          <a:lstStyle>
            <a:lvl1pPr>
              <a:defRPr sz="1368"/>
            </a:lvl1pPr>
            <a:lvl2pPr>
              <a:defRPr sz="1094"/>
            </a:lvl2pPr>
            <a:lvl3pPr>
              <a:defRPr sz="1094"/>
            </a:lvl3pPr>
            <a:lvl4pPr>
              <a:defRPr sz="912"/>
            </a:lvl4pPr>
            <a:lvl5pPr>
              <a:defRPr sz="912"/>
            </a:lvl5pPr>
            <a:lvl6pPr>
              <a:defRPr sz="912"/>
            </a:lvl6pPr>
            <a:lvl7pPr>
              <a:defRPr sz="912"/>
            </a:lvl7pPr>
            <a:lvl8pPr>
              <a:defRPr sz="912"/>
            </a:lvl8pPr>
            <a:lvl9pPr>
              <a:defRPr sz="91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913599" y="1111892"/>
            <a:ext cx="3405334" cy="463383"/>
          </a:xfrm>
        </p:spPr>
        <p:txBody>
          <a:bodyPr anchor="b"/>
          <a:lstStyle>
            <a:lvl1pPr marL="0" indent="0">
              <a:buNone/>
              <a:defRPr sz="1368" b="1"/>
            </a:lvl1pPr>
            <a:lvl2pPr marL="254558" indent="0">
              <a:buNone/>
              <a:defRPr sz="1094" b="1"/>
            </a:lvl2pPr>
            <a:lvl3pPr marL="509117" indent="0">
              <a:buNone/>
              <a:defRPr sz="1094" b="1"/>
            </a:lvl3pPr>
            <a:lvl4pPr marL="763676" indent="0">
              <a:buNone/>
              <a:defRPr sz="912" b="1"/>
            </a:lvl4pPr>
            <a:lvl5pPr marL="1018235" indent="0">
              <a:buNone/>
              <a:defRPr sz="912" b="1"/>
            </a:lvl5pPr>
            <a:lvl6pPr marL="1272793" indent="0">
              <a:buNone/>
              <a:defRPr sz="912" b="1"/>
            </a:lvl6pPr>
            <a:lvl7pPr marL="1527352" indent="0">
              <a:buNone/>
              <a:defRPr sz="912" b="1"/>
            </a:lvl7pPr>
            <a:lvl8pPr marL="1781910" indent="0">
              <a:buNone/>
              <a:defRPr sz="912" b="1"/>
            </a:lvl8pPr>
            <a:lvl9pPr marL="2036468" indent="0">
              <a:buNone/>
              <a:defRPr sz="912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913599" y="1575275"/>
            <a:ext cx="3405334" cy="2861939"/>
          </a:xfrm>
        </p:spPr>
        <p:txBody>
          <a:bodyPr/>
          <a:lstStyle>
            <a:lvl1pPr>
              <a:defRPr sz="1368"/>
            </a:lvl1pPr>
            <a:lvl2pPr>
              <a:defRPr sz="1094"/>
            </a:lvl2pPr>
            <a:lvl3pPr>
              <a:defRPr sz="1094"/>
            </a:lvl3pPr>
            <a:lvl4pPr>
              <a:defRPr sz="912"/>
            </a:lvl4pPr>
            <a:lvl5pPr>
              <a:defRPr sz="912"/>
            </a:lvl5pPr>
            <a:lvl6pPr>
              <a:defRPr sz="912"/>
            </a:lvl6pPr>
            <a:lvl7pPr>
              <a:defRPr sz="912"/>
            </a:lvl7pPr>
            <a:lvl8pPr>
              <a:defRPr sz="912"/>
            </a:lvl8pPr>
            <a:lvl9pPr>
              <a:defRPr sz="91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210" y="197772"/>
            <a:ext cx="2534606" cy="841679"/>
          </a:xfrm>
        </p:spPr>
        <p:txBody>
          <a:bodyPr anchor="b"/>
          <a:lstStyle>
            <a:lvl1pPr algn="l">
              <a:defRPr sz="1094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2106" y="197772"/>
            <a:ext cx="4306827" cy="4239442"/>
          </a:xfrm>
        </p:spPr>
        <p:txBody>
          <a:bodyPr/>
          <a:lstStyle>
            <a:lvl1pPr>
              <a:defRPr sz="1732"/>
            </a:lvl1pPr>
            <a:lvl2pPr>
              <a:defRPr sz="1641"/>
            </a:lvl2pPr>
            <a:lvl3pPr>
              <a:defRPr sz="1368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5210" y="1039453"/>
            <a:ext cx="2534606" cy="3397764"/>
          </a:xfrm>
        </p:spPr>
        <p:txBody>
          <a:bodyPr/>
          <a:lstStyle>
            <a:lvl1pPr marL="0" indent="0">
              <a:buNone/>
              <a:defRPr sz="821"/>
            </a:lvl1pPr>
            <a:lvl2pPr marL="254558" indent="0">
              <a:buNone/>
              <a:defRPr sz="638"/>
            </a:lvl2pPr>
            <a:lvl3pPr marL="509117" indent="0">
              <a:buNone/>
              <a:defRPr sz="547"/>
            </a:lvl3pPr>
            <a:lvl4pPr marL="763676" indent="0">
              <a:buNone/>
              <a:defRPr sz="456"/>
            </a:lvl4pPr>
            <a:lvl5pPr marL="1018235" indent="0">
              <a:buNone/>
              <a:defRPr sz="456"/>
            </a:lvl5pPr>
            <a:lvl6pPr marL="1272793" indent="0">
              <a:buNone/>
              <a:defRPr sz="456"/>
            </a:lvl6pPr>
            <a:lvl7pPr marL="1527352" indent="0">
              <a:buNone/>
              <a:defRPr sz="456"/>
            </a:lvl7pPr>
            <a:lvl8pPr marL="1781910" indent="0">
              <a:buNone/>
              <a:defRPr sz="456"/>
            </a:lvl8pPr>
            <a:lvl9pPr marL="2036468" indent="0">
              <a:buNone/>
              <a:defRPr sz="45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0066" y="3477103"/>
            <a:ext cx="4622483" cy="410491"/>
          </a:xfrm>
        </p:spPr>
        <p:txBody>
          <a:bodyPr anchor="b"/>
          <a:lstStyle>
            <a:lvl1pPr algn="l">
              <a:defRPr sz="1094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10066" y="443837"/>
            <a:ext cx="4622483" cy="2980373"/>
          </a:xfrm>
        </p:spPr>
        <p:txBody>
          <a:bodyPr/>
          <a:lstStyle>
            <a:lvl1pPr marL="0" indent="0">
              <a:buNone/>
              <a:defRPr sz="1732"/>
            </a:lvl1pPr>
            <a:lvl2pPr marL="254558" indent="0">
              <a:buNone/>
              <a:defRPr sz="1641"/>
            </a:lvl2pPr>
            <a:lvl3pPr marL="509117" indent="0">
              <a:buNone/>
              <a:defRPr sz="1368"/>
            </a:lvl3pPr>
            <a:lvl4pPr marL="763676" indent="0">
              <a:buNone/>
              <a:defRPr sz="1094"/>
            </a:lvl4pPr>
            <a:lvl5pPr marL="1018235" indent="0">
              <a:buNone/>
              <a:defRPr sz="1094"/>
            </a:lvl5pPr>
            <a:lvl6pPr marL="1272793" indent="0">
              <a:buNone/>
              <a:defRPr sz="1094"/>
            </a:lvl6pPr>
            <a:lvl7pPr marL="1527352" indent="0">
              <a:buNone/>
              <a:defRPr sz="1094"/>
            </a:lvl7pPr>
            <a:lvl8pPr marL="1781910" indent="0">
              <a:buNone/>
              <a:defRPr sz="1094"/>
            </a:lvl8pPr>
            <a:lvl9pPr marL="2036468" indent="0">
              <a:buNone/>
              <a:defRPr sz="1094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0066" y="3887596"/>
            <a:ext cx="4622483" cy="582967"/>
          </a:xfrm>
        </p:spPr>
        <p:txBody>
          <a:bodyPr/>
          <a:lstStyle>
            <a:lvl1pPr marL="0" indent="0">
              <a:buNone/>
              <a:defRPr sz="821"/>
            </a:lvl1pPr>
            <a:lvl2pPr marL="254558" indent="0">
              <a:buNone/>
              <a:defRPr sz="638"/>
            </a:lvl2pPr>
            <a:lvl3pPr marL="509117" indent="0">
              <a:buNone/>
              <a:defRPr sz="547"/>
            </a:lvl3pPr>
            <a:lvl4pPr marL="763676" indent="0">
              <a:buNone/>
              <a:defRPr sz="456"/>
            </a:lvl4pPr>
            <a:lvl5pPr marL="1018235" indent="0">
              <a:buNone/>
              <a:defRPr sz="456"/>
            </a:lvl5pPr>
            <a:lvl6pPr marL="1272793" indent="0">
              <a:buNone/>
              <a:defRPr sz="456"/>
            </a:lvl6pPr>
            <a:lvl7pPr marL="1527352" indent="0">
              <a:buNone/>
              <a:defRPr sz="456"/>
            </a:lvl7pPr>
            <a:lvl8pPr marL="1781910" indent="0">
              <a:buNone/>
              <a:defRPr sz="456"/>
            </a:lvl8pPr>
            <a:lvl9pPr marL="2036468" indent="0">
              <a:buNone/>
              <a:defRPr sz="45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85210" y="198923"/>
            <a:ext cx="6933725" cy="827882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5210" y="1159036"/>
            <a:ext cx="6933725" cy="3278181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85213" y="4603942"/>
            <a:ext cx="1797632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32251" y="4603942"/>
            <a:ext cx="2439643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521304" y="4603942"/>
            <a:ext cx="1797632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117" rtl="0" eaLnBrk="1" latinLnBrk="0" hangingPunct="1">
        <a:spcBef>
          <a:spcPct val="0"/>
        </a:spcBef>
        <a:buNone/>
        <a:defRPr sz="24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919" indent="-19091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1pPr>
      <a:lvl2pPr marL="413658" indent="-159100" algn="l" defTabSz="509117" rtl="0" eaLnBrk="1" latinLnBrk="0" hangingPunct="1">
        <a:spcBef>
          <a:spcPct val="20000"/>
        </a:spcBef>
        <a:buFont typeface="Arial" panose="020B0604020202020204" pitchFamily="34" charset="0"/>
        <a:buChar char="–"/>
        <a:defRPr sz="1641" kern="1200">
          <a:solidFill>
            <a:schemeClr val="tx1"/>
          </a:solidFill>
          <a:latin typeface="+mn-lt"/>
          <a:ea typeface="+mn-ea"/>
          <a:cs typeface="+mn-cs"/>
        </a:defRPr>
      </a:lvl2pPr>
      <a:lvl3pPr marL="636397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368" kern="1200">
          <a:solidFill>
            <a:schemeClr val="tx1"/>
          </a:solidFill>
          <a:latin typeface="+mn-lt"/>
          <a:ea typeface="+mn-ea"/>
          <a:cs typeface="+mn-cs"/>
        </a:defRPr>
      </a:lvl3pPr>
      <a:lvl4pPr marL="890955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–"/>
        <a:defRPr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145514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»"/>
        <a:defRPr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400073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654632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1909190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163748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1pPr>
      <a:lvl2pPr marL="254558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2pPr>
      <a:lvl3pPr marL="509117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3pPr>
      <a:lvl4pPr marL="763676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018235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272793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527352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1781910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036468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mailto:contact@sophrokhepri.fr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856" y="831292"/>
            <a:ext cx="1737282" cy="3147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29465"/>
            <a:ext cx="2971369" cy="199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" name="Rectangle 139"/>
          <p:cNvSpPr/>
          <p:nvPr/>
        </p:nvSpPr>
        <p:spPr>
          <a:xfrm>
            <a:off x="-1" y="4578659"/>
            <a:ext cx="7704139" cy="389623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/>
          </a:p>
        </p:txBody>
      </p:sp>
      <p:sp>
        <p:nvSpPr>
          <p:cNvPr id="74" name="Rectangle 73"/>
          <p:cNvSpPr/>
          <p:nvPr/>
        </p:nvSpPr>
        <p:spPr>
          <a:xfrm>
            <a:off x="0" y="-1252"/>
            <a:ext cx="7704138" cy="832544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/>
          </a:p>
        </p:txBody>
      </p:sp>
      <p:sp>
        <p:nvSpPr>
          <p:cNvPr id="82" name="Titre 1"/>
          <p:cNvSpPr txBox="1">
            <a:spLocks/>
          </p:cNvSpPr>
          <p:nvPr/>
        </p:nvSpPr>
        <p:spPr>
          <a:xfrm>
            <a:off x="2993148" y="899469"/>
            <a:ext cx="2955779" cy="2520280"/>
          </a:xfrm>
          <a:prstGeom prst="rect">
            <a:avLst/>
          </a:prstGeom>
          <a:noFill/>
        </p:spPr>
        <p:txBody>
          <a:bodyPr lIns="39853" tIns="19926" rIns="39853" bIns="19926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741" b="1" dirty="0">
                <a:solidFill>
                  <a:srgbClr val="0085B0"/>
                </a:solidFill>
              </a:rPr>
              <a:t>Centre </a:t>
            </a:r>
            <a:r>
              <a:rPr lang="fr-FR" sz="1741" b="1" dirty="0" smtClean="0">
                <a:solidFill>
                  <a:srgbClr val="0085B0"/>
                </a:solidFill>
              </a:rPr>
              <a:t>Paramédical </a:t>
            </a:r>
            <a:endParaRPr lang="fr-FR" sz="1741" b="1" dirty="0">
              <a:solidFill>
                <a:srgbClr val="0085B0"/>
              </a:solidFill>
            </a:endParaRPr>
          </a:p>
          <a:p>
            <a:r>
              <a:rPr lang="fr-FR" sz="1219" b="1" dirty="0" smtClean="0">
                <a:solidFill>
                  <a:srgbClr val="0085B0"/>
                </a:solidFill>
              </a:rPr>
              <a:t>Thérapies </a:t>
            </a:r>
            <a:r>
              <a:rPr lang="fr-FR" sz="1219" b="1" dirty="0">
                <a:solidFill>
                  <a:srgbClr val="0085B0"/>
                </a:solidFill>
              </a:rPr>
              <a:t>complémentaires </a:t>
            </a:r>
          </a:p>
          <a:p>
            <a:r>
              <a:rPr lang="fr-FR" sz="1219" b="1" dirty="0" smtClean="0">
                <a:solidFill>
                  <a:srgbClr val="0085B0"/>
                </a:solidFill>
              </a:rPr>
              <a:t>Soutien </a:t>
            </a:r>
            <a:r>
              <a:rPr lang="fr-FR" sz="1219" b="1" dirty="0" smtClean="0">
                <a:solidFill>
                  <a:srgbClr val="0085B0"/>
                </a:solidFill>
              </a:rPr>
              <a:t>psychologique</a:t>
            </a:r>
          </a:p>
          <a:p>
            <a:endParaRPr lang="fr-FR" sz="800" b="1" dirty="0" smtClean="0">
              <a:solidFill>
                <a:srgbClr val="0085B0"/>
              </a:solidFill>
            </a:endParaRPr>
          </a:p>
          <a:p>
            <a:endParaRPr lang="fr-FR" sz="800" b="1" dirty="0">
              <a:solidFill>
                <a:srgbClr val="0085B0"/>
              </a:solidFill>
            </a:endParaRPr>
          </a:p>
          <a:p>
            <a:r>
              <a:rPr lang="fr-FR" sz="1219" b="1" dirty="0" smtClean="0">
                <a:solidFill>
                  <a:srgbClr val="0085B0"/>
                </a:solidFill>
              </a:rPr>
              <a:t>Développement </a:t>
            </a:r>
            <a:r>
              <a:rPr lang="fr-FR" sz="1219" b="1" dirty="0">
                <a:solidFill>
                  <a:srgbClr val="0085B0"/>
                </a:solidFill>
              </a:rPr>
              <a:t>personnel</a:t>
            </a:r>
          </a:p>
          <a:p>
            <a:r>
              <a:rPr lang="fr-FR" sz="1219" b="1" dirty="0">
                <a:solidFill>
                  <a:srgbClr val="0085B0"/>
                </a:solidFill>
              </a:rPr>
              <a:t>Et mieux être de la </a:t>
            </a:r>
            <a:r>
              <a:rPr lang="fr-FR" sz="1219" b="1" dirty="0" smtClean="0">
                <a:solidFill>
                  <a:srgbClr val="0085B0"/>
                </a:solidFill>
              </a:rPr>
              <a:t>personne</a:t>
            </a:r>
            <a:endParaRPr lang="fr-FR" sz="800" b="1" dirty="0" smtClean="0">
              <a:solidFill>
                <a:srgbClr val="0085B0"/>
              </a:solidFill>
            </a:endParaRPr>
          </a:p>
          <a:p>
            <a:endParaRPr lang="fr-FR" sz="800" b="1" dirty="0" smtClean="0">
              <a:solidFill>
                <a:srgbClr val="0085B0"/>
              </a:solidFill>
            </a:endParaRPr>
          </a:p>
          <a:p>
            <a:endParaRPr lang="fr-FR" sz="800" b="1" dirty="0">
              <a:solidFill>
                <a:srgbClr val="0085B0"/>
              </a:solidFill>
            </a:endParaRPr>
          </a:p>
          <a:p>
            <a:r>
              <a:rPr lang="fr-FR" sz="1219" b="1" dirty="0" smtClean="0">
                <a:solidFill>
                  <a:srgbClr val="0085B0"/>
                </a:solidFill>
              </a:rPr>
              <a:t>Prendre </a:t>
            </a:r>
            <a:r>
              <a:rPr lang="fr-FR" sz="1219" b="1" dirty="0">
                <a:solidFill>
                  <a:srgbClr val="0085B0"/>
                </a:solidFill>
              </a:rPr>
              <a:t>rendez-vous </a:t>
            </a:r>
          </a:p>
          <a:p>
            <a:r>
              <a:rPr lang="fr-FR" sz="1219" b="1" dirty="0">
                <a:solidFill>
                  <a:srgbClr val="0085B0"/>
                </a:solidFill>
              </a:rPr>
              <a:t>avec nos </a:t>
            </a:r>
            <a:r>
              <a:rPr lang="fr-FR" sz="1219" b="1" dirty="0" smtClean="0">
                <a:solidFill>
                  <a:srgbClr val="0085B0"/>
                </a:solidFill>
              </a:rPr>
              <a:t>spécialistes</a:t>
            </a:r>
            <a:br>
              <a:rPr lang="fr-FR" sz="1219" b="1" dirty="0" smtClean="0">
                <a:solidFill>
                  <a:srgbClr val="0085B0"/>
                </a:solidFill>
              </a:rPr>
            </a:br>
            <a:endParaRPr lang="fr-FR" sz="400" b="1" dirty="0">
              <a:solidFill>
                <a:srgbClr val="0085B0"/>
              </a:solidFill>
            </a:endParaRPr>
          </a:p>
          <a:p>
            <a:r>
              <a:rPr lang="fr-FR" sz="1219" b="1" dirty="0" smtClean="0">
                <a:solidFill>
                  <a:srgbClr val="0085B0"/>
                </a:solidFill>
              </a:rPr>
              <a:t>01 84 25 22 87</a:t>
            </a:r>
            <a:endParaRPr lang="fr-FR" sz="1219" b="1" dirty="0">
              <a:solidFill>
                <a:srgbClr val="0085B0"/>
              </a:solidFill>
            </a:endParaRPr>
          </a:p>
          <a:p>
            <a:r>
              <a:rPr lang="fr-FR" sz="1219" b="1" dirty="0">
                <a:solidFill>
                  <a:srgbClr val="0085B0"/>
                </a:solidFill>
              </a:rPr>
              <a:t>06 60 47 71 </a:t>
            </a:r>
            <a:r>
              <a:rPr lang="fr-FR" sz="1219" b="1" dirty="0" smtClean="0">
                <a:solidFill>
                  <a:srgbClr val="0085B0"/>
                </a:solidFill>
              </a:rPr>
              <a:t>64</a:t>
            </a:r>
            <a:endParaRPr lang="fr-FR" sz="1219" b="1" dirty="0">
              <a:solidFill>
                <a:srgbClr val="0085B0"/>
              </a:solidFill>
            </a:endParaRPr>
          </a:p>
          <a:p>
            <a:endParaRPr lang="fr-FR" sz="1219" b="1" dirty="0">
              <a:solidFill>
                <a:srgbClr val="0085B0"/>
              </a:solidFill>
            </a:endParaRPr>
          </a:p>
          <a:p>
            <a:endParaRPr lang="fr-FR" sz="1219" b="1" dirty="0">
              <a:solidFill>
                <a:srgbClr val="0085B0"/>
              </a:solidFill>
            </a:endParaRPr>
          </a:p>
          <a:p>
            <a:endParaRPr lang="fr-FR" sz="1393" b="1" dirty="0">
              <a:solidFill>
                <a:srgbClr val="0085B0"/>
              </a:solidFill>
            </a:endParaRPr>
          </a:p>
        </p:txBody>
      </p:sp>
      <p:pic>
        <p:nvPicPr>
          <p:cNvPr id="87" name="Picture 3" descr="C:\Users\Dell\Dropbox\stagiaires\ANNONCE Septembre2016\logo cheque sa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359" y="4065636"/>
            <a:ext cx="701933" cy="45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Espace réservé du contenu 2"/>
          <p:cNvSpPr txBox="1">
            <a:spLocks/>
          </p:cNvSpPr>
          <p:nvPr/>
        </p:nvSpPr>
        <p:spPr>
          <a:xfrm>
            <a:off x="2996651" y="3606280"/>
            <a:ext cx="2960897" cy="969040"/>
          </a:xfrm>
          <a:prstGeom prst="rect">
            <a:avLst/>
          </a:prstGeom>
          <a:noFill/>
          <a:ln>
            <a:noFill/>
          </a:ln>
        </p:spPr>
        <p:txBody>
          <a:bodyPr lIns="69689" tIns="34845" rIns="69689" bIns="34845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86077">
              <a:buNone/>
            </a:pPr>
            <a:r>
              <a:rPr lang="fr-FR" sz="1045" b="1" dirty="0">
                <a:solidFill>
                  <a:srgbClr val="0085B0"/>
                </a:solidFill>
              </a:rPr>
              <a:t>Coaching</a:t>
            </a:r>
          </a:p>
          <a:p>
            <a:pPr marL="0" indent="0" algn="ctr" defTabSz="486077">
              <a:buNone/>
            </a:pPr>
            <a:r>
              <a:rPr lang="fr-FR" sz="1045" b="1" dirty="0">
                <a:solidFill>
                  <a:srgbClr val="0085B0"/>
                </a:solidFill>
              </a:rPr>
              <a:t>Orientation  scolaire</a:t>
            </a:r>
          </a:p>
          <a:p>
            <a:pPr marL="0" indent="0" algn="ctr" defTabSz="486077">
              <a:buNone/>
            </a:pPr>
            <a:r>
              <a:rPr lang="fr-FR" sz="1045" b="1" dirty="0" smtClean="0">
                <a:solidFill>
                  <a:srgbClr val="0085B0"/>
                </a:solidFill>
              </a:rPr>
              <a:t>Evaluation psychologique</a:t>
            </a:r>
            <a:endParaRPr lang="fr-FR" sz="1045" b="1" dirty="0">
              <a:solidFill>
                <a:srgbClr val="0085B0"/>
              </a:solidFill>
            </a:endParaRPr>
          </a:p>
          <a:p>
            <a:pPr marL="0" indent="0" algn="ctr" defTabSz="486077">
              <a:buNone/>
            </a:pPr>
            <a:r>
              <a:rPr lang="fr-FR" sz="1045" b="1" dirty="0">
                <a:solidFill>
                  <a:srgbClr val="0085B0"/>
                </a:solidFill>
              </a:rPr>
              <a:t>Bilan de compétences professionnel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2565049" y="43843"/>
            <a:ext cx="5063448" cy="524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89" b="1" dirty="0" smtClean="0">
                <a:solidFill>
                  <a:schemeClr val="bg1"/>
                </a:solidFill>
              </a:rPr>
              <a:t>www.kheprisante.fr</a:t>
            </a:r>
            <a:endParaRPr lang="fr-FR" sz="2089" b="1" dirty="0">
              <a:solidFill>
                <a:schemeClr val="bg1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8964" y="3018916"/>
            <a:ext cx="2955778" cy="13366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958" dirty="0" smtClean="0"/>
              <a:t>Aromathérapie</a:t>
            </a:r>
            <a:r>
              <a:rPr lang="fr-FR" sz="958" dirty="0"/>
              <a:t>, Chiropraxie, Coaching, EFT, EMDR, Etiopathie, Gestalt, </a:t>
            </a:r>
            <a:r>
              <a:rPr lang="fr-FR" sz="958" dirty="0" err="1"/>
              <a:t>Hirudothérapie</a:t>
            </a:r>
            <a:r>
              <a:rPr lang="fr-FR" sz="958" dirty="0"/>
              <a:t>, Hypnose, Iridologie, Kinésiologie,  Massages, Méditation, Naturopathie, Ostéopathie, Phytothérapie, </a:t>
            </a:r>
            <a:r>
              <a:rPr lang="fr-FR" sz="958" dirty="0" smtClean="0"/>
              <a:t/>
            </a:r>
            <a:br>
              <a:rPr lang="fr-FR" sz="958" dirty="0" smtClean="0"/>
            </a:br>
            <a:r>
              <a:rPr lang="fr-FR" sz="958" dirty="0" smtClean="0"/>
              <a:t>Pédicure-Podologie</a:t>
            </a:r>
            <a:r>
              <a:rPr lang="fr-FR" sz="958" dirty="0"/>
              <a:t>, Psychothérapie, </a:t>
            </a:r>
            <a:r>
              <a:rPr lang="fr-FR" sz="958" dirty="0" smtClean="0"/>
              <a:t>Réflexologie, psychanalyse, </a:t>
            </a:r>
            <a:r>
              <a:rPr lang="fr-FR" sz="958" dirty="0"/>
              <a:t>Sophrologie, </a:t>
            </a:r>
            <a:r>
              <a:rPr lang="fr-FR" sz="958" dirty="0" smtClean="0"/>
              <a:t>Tests </a:t>
            </a:r>
            <a:r>
              <a:rPr lang="fr-FR" sz="958" dirty="0"/>
              <a:t>d’évaluation psychologiques</a:t>
            </a:r>
            <a:r>
              <a:rPr lang="fr-FR" sz="958" dirty="0" smtClean="0"/>
              <a:t>…</a:t>
            </a:r>
          </a:p>
        </p:txBody>
      </p:sp>
      <p:cxnSp>
        <p:nvCxnSpPr>
          <p:cNvPr id="54" name="Connecteur droit 53"/>
          <p:cNvCxnSpPr/>
          <p:nvPr/>
        </p:nvCxnSpPr>
        <p:spPr>
          <a:xfrm flipH="1" flipV="1">
            <a:off x="5962683" y="829465"/>
            <a:ext cx="13990" cy="3749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3560979" y="1671304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3560979" y="2288375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H="1" flipV="1">
            <a:off x="2964374" y="829465"/>
            <a:ext cx="13990" cy="3749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3560979" y="3534886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ZoneTexte 75"/>
          <p:cNvSpPr txBox="1"/>
          <p:nvPr/>
        </p:nvSpPr>
        <p:spPr>
          <a:xfrm>
            <a:off x="0" y="4658813"/>
            <a:ext cx="7689250" cy="378147"/>
          </a:xfrm>
          <a:prstGeom prst="rect">
            <a:avLst/>
          </a:prstGeom>
          <a:noFill/>
        </p:spPr>
        <p:txBody>
          <a:bodyPr wrap="square" lIns="69689" tIns="34845" rIns="69689" bIns="34845" rtlCol="0">
            <a:spAutoFit/>
          </a:bodyPr>
          <a:lstStyle/>
          <a:p>
            <a:pPr algn="ctr"/>
            <a:r>
              <a:rPr lang="fr-FR" sz="1000" b="1" dirty="0" err="1">
                <a:solidFill>
                  <a:schemeClr val="bg1"/>
                </a:solidFill>
              </a:rPr>
              <a:t>K</a:t>
            </a:r>
            <a:r>
              <a:rPr lang="fr-FR" sz="1000" b="1" dirty="0" err="1" smtClean="0">
                <a:solidFill>
                  <a:schemeClr val="bg1"/>
                </a:solidFill>
              </a:rPr>
              <a:t>hépri</a:t>
            </a:r>
            <a:r>
              <a:rPr lang="fr-FR" sz="1000" b="1" dirty="0" smtClean="0">
                <a:solidFill>
                  <a:schemeClr val="bg1"/>
                </a:solidFill>
              </a:rPr>
              <a:t> Santé </a:t>
            </a:r>
            <a:r>
              <a:rPr lang="fr-FR" sz="1000" b="1" dirty="0">
                <a:solidFill>
                  <a:schemeClr val="bg1"/>
                </a:solidFill>
              </a:rPr>
              <a:t>- 188 Grande Rue Charles de Gaulle -  94130 Nogent-sur-Marne (face Gare RER E Nogent le Perreux) - </a:t>
            </a:r>
            <a:r>
              <a:rPr lang="fr-FR" sz="1000" b="1" dirty="0" smtClean="0">
                <a:solidFill>
                  <a:schemeClr val="bg1"/>
                </a:solidFill>
              </a:rPr>
              <a:t>contact@kheprisante.fr</a:t>
            </a:r>
            <a:endParaRPr lang="fr-FR" sz="1000" b="1" dirty="0">
              <a:solidFill>
                <a:schemeClr val="bg1"/>
              </a:solidFill>
              <a:hlinkClick r:id="rId5"/>
            </a:endParaRPr>
          </a:p>
          <a:p>
            <a:pPr algn="ctr"/>
            <a:r>
              <a:rPr lang="fr-FR" sz="1000" b="1" u="sng" dirty="0">
                <a:solidFill>
                  <a:schemeClr val="bg1"/>
                </a:solidFill>
              </a:rPr>
              <a:t> </a:t>
            </a:r>
            <a:endParaRPr lang="fr-FR" sz="1000" dirty="0">
              <a:solidFill>
                <a:schemeClr val="bg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 rot="16200000">
            <a:off x="2123986" y="3573285"/>
            <a:ext cx="18582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Ne pas jeter sur la voie publique</a:t>
            </a:r>
            <a:endParaRPr lang="fr-FR" sz="1000" dirty="0"/>
          </a:p>
        </p:txBody>
      </p:sp>
      <p:pic>
        <p:nvPicPr>
          <p:cNvPr id="1027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53" y="10989"/>
            <a:ext cx="2338025" cy="78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28657</TotalTime>
  <Words>92</Words>
  <Application>Microsoft Office PowerPoint</Application>
  <PresentationFormat>Personnalisé</PresentationFormat>
  <Paragraphs>23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230</cp:revision>
  <cp:lastPrinted>2017-10-17T14:15:30Z</cp:lastPrinted>
  <dcterms:created xsi:type="dcterms:W3CDTF">2015-06-22T10:33:01Z</dcterms:created>
  <dcterms:modified xsi:type="dcterms:W3CDTF">2017-10-26T14:43:15Z</dcterms:modified>
</cp:coreProperties>
</file>