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8" d="100"/>
          <a:sy n="78" d="100"/>
        </p:scale>
        <p:origin x="-1830" y="168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100" b="1" dirty="0" smtClean="0">
                <a:solidFill>
                  <a:schemeClr val="bg1"/>
                </a:solidFill>
              </a:rPr>
              <a:t>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Nogent-sur-Marne.</a:t>
            </a:r>
            <a:r>
              <a:rPr lang="fr-FR" sz="900" b="1" dirty="0" smtClean="0"/>
              <a:t>(face G</a:t>
            </a:r>
            <a:r>
              <a:rPr lang="fr-FR" sz="900" dirty="0" smtClean="0"/>
              <a:t>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09 </a:t>
            </a:r>
            <a:r>
              <a:rPr lang="fr-FR" sz="900" b="1" dirty="0"/>
              <a:t>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64162" cy="79425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Santé - 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 smtClean="0">
                <a:solidFill>
                  <a:srgbClr val="0085B0"/>
                </a:solidFill>
              </a:rPr>
              <a:t> - Développement personnel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smtClean="0">
                <a:solidFill>
                  <a:srgbClr val="0085B0"/>
                </a:solidFill>
              </a:rPr>
              <a:t>Thérapies </a:t>
            </a:r>
            <a:r>
              <a:rPr lang="fr-FR" sz="1600" b="1" smtClean="0">
                <a:solidFill>
                  <a:srgbClr val="0085B0"/>
                </a:solidFill>
              </a:rPr>
              <a:t>complémentaires</a:t>
            </a:r>
            <a:endParaRPr lang="fr-FR" sz="1600" b="1" dirty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Famille -  Couple - Santé</a:t>
            </a:r>
            <a:endParaRPr lang="fr-FR" sz="14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151175"/>
            <a:ext cx="2880321" cy="1037168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88" y="2017453"/>
            <a:ext cx="2906574" cy="43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" y="4081915"/>
            <a:ext cx="3421134" cy="229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" y="2017453"/>
            <a:ext cx="3375148" cy="22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3906217" y="5508823"/>
            <a:ext cx="1331654" cy="860412"/>
            <a:chOff x="2335757" y="5440499"/>
            <a:chExt cx="1331654" cy="860412"/>
          </a:xfrm>
        </p:grpSpPr>
        <p:pic>
          <p:nvPicPr>
            <p:cNvPr id="23" name="Image 2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ZoneTexte 3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2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0" y="150591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err="1" smtClean="0"/>
              <a:t>SophroKhepri</a:t>
            </a:r>
            <a:r>
              <a:rPr lang="fr-FR" sz="1100" dirty="0" smtClean="0"/>
              <a:t> vous propose des parcours d’accompagnement ciblés</a:t>
            </a:r>
            <a:r>
              <a:rPr lang="fr-FR" sz="1100" dirty="0"/>
              <a:t> </a:t>
            </a:r>
            <a:r>
              <a:rPr lang="fr-FR" sz="1100" dirty="0" smtClean="0"/>
              <a:t>que vous soyez en </a:t>
            </a:r>
            <a:r>
              <a:rPr lang="fr-FR" sz="1100" dirty="0"/>
              <a:t>souffrance dans </a:t>
            </a:r>
            <a:r>
              <a:rPr lang="fr-FR" sz="1100" dirty="0" smtClean="0"/>
              <a:t>votre </a:t>
            </a:r>
            <a:r>
              <a:rPr lang="fr-FR" sz="1100" dirty="0"/>
              <a:t>milieu familial ou professionnel,</a:t>
            </a:r>
            <a:r>
              <a:rPr lang="fr-FR" sz="1100" b="1" dirty="0"/>
              <a:t> </a:t>
            </a:r>
            <a:r>
              <a:rPr lang="fr-FR" sz="1100" dirty="0" smtClean="0"/>
              <a:t>que vous recherchiez un </a:t>
            </a:r>
            <a:r>
              <a:rPr lang="fr-FR" sz="1100" dirty="0"/>
              <a:t>soulagement </a:t>
            </a:r>
            <a:r>
              <a:rPr lang="fr-FR" sz="1100" dirty="0" smtClean="0"/>
              <a:t>d’ordre physique </a:t>
            </a:r>
            <a:r>
              <a:rPr lang="fr-FR" sz="1100" dirty="0"/>
              <a:t>et/ou psychique, ou </a:t>
            </a:r>
            <a:r>
              <a:rPr lang="fr-FR" sz="1100" dirty="0" smtClean="0"/>
              <a:t>que vous soyez dans une </a:t>
            </a:r>
            <a:r>
              <a:rPr lang="fr-FR" sz="1100" dirty="0"/>
              <a:t>démarche </a:t>
            </a:r>
            <a:r>
              <a:rPr lang="fr-FR" sz="1100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508823"/>
            <a:ext cx="4691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Podologie, Réflexologie, EFT, ostéopathie, chiropractie, hypnose, psychothérapies, naturopathie, sophrologie, tests d’évaluation psychologiques, </a:t>
            </a:r>
            <a:r>
              <a:rPr lang="fr-FR" sz="1100" dirty="0" err="1" smtClean="0"/>
              <a:t>remédia-tion</a:t>
            </a:r>
            <a:r>
              <a:rPr lang="fr-FR" sz="1100" dirty="0" smtClean="0"/>
              <a:t> cognitive… Groupes de paroles, séances collectives de sophrologie ou de méditation, aromathérapie,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32471" y="3910780"/>
            <a:ext cx="219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bénéficierez</a:t>
            </a:r>
          </a:p>
          <a:p>
            <a:pPr algn="ctr"/>
            <a:r>
              <a:rPr lang="fr-FR" dirty="0" smtClean="0"/>
              <a:t>des compétences</a:t>
            </a:r>
          </a:p>
          <a:p>
            <a:pPr algn="ctr"/>
            <a:r>
              <a:rPr lang="fr-FR" dirty="0" smtClean="0"/>
              <a:t>de professionnels regroupés</a:t>
            </a:r>
          </a:p>
          <a:p>
            <a:pPr algn="ctr"/>
            <a:r>
              <a:rPr lang="fr-FR" dirty="0" smtClean="0"/>
              <a:t>en </a:t>
            </a:r>
            <a:r>
              <a:rPr lang="fr-FR" dirty="0"/>
              <a:t>unités </a:t>
            </a:r>
            <a:r>
              <a:rPr lang="fr-FR" dirty="0" smtClean="0"/>
              <a:t>spécialisées</a:t>
            </a:r>
          </a:p>
          <a:p>
            <a:pPr algn="ctr"/>
            <a:r>
              <a:rPr lang="fr-FR" dirty="0" smtClean="0"/>
              <a:t>pour répondre précisément</a:t>
            </a:r>
          </a:p>
          <a:p>
            <a:pPr algn="ctr"/>
            <a:r>
              <a:rPr lang="fr-FR" dirty="0" smtClean="0"/>
              <a:t>à vos besoins.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10119</TotalTime>
  <Words>268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155</cp:revision>
  <cp:lastPrinted>2016-01-11T11:50:12Z</cp:lastPrinted>
  <dcterms:created xsi:type="dcterms:W3CDTF">2015-06-22T10:33:01Z</dcterms:created>
  <dcterms:modified xsi:type="dcterms:W3CDTF">2016-07-07T12:43:27Z</dcterms:modified>
</cp:coreProperties>
</file>