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7" r:id="rId7"/>
  </p:sldIdLst>
  <p:sldSz cx="7561263" cy="7200900"/>
  <p:notesSz cx="7099300" cy="10234613"/>
  <p:defaultTextStyle>
    <a:defPPr>
      <a:defRPr lang="fr-FR"/>
    </a:defPPr>
    <a:lvl1pPr marL="0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18897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37794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56691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75588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594485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13382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32279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51176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B0"/>
    <a:srgbClr val="7F4086"/>
    <a:srgbClr val="E886D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98" y="-96"/>
      </p:cViewPr>
      <p:guideLst>
        <p:guide orient="horz" pos="1134"/>
        <p:guide orient="horz" pos="22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2236947"/>
            <a:ext cx="6427074" cy="15435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4080511"/>
            <a:ext cx="5292884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4" y="151687"/>
            <a:ext cx="1405923" cy="322540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151687"/>
            <a:ext cx="4095684" cy="32254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7" y="4627247"/>
            <a:ext cx="6427074" cy="1430178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7" y="3052050"/>
            <a:ext cx="6427074" cy="157519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29" y="881778"/>
            <a:ext cx="2750147" cy="249531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5" y="881778"/>
            <a:ext cx="2751460" cy="249531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288371"/>
            <a:ext cx="6805137" cy="12001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1611869"/>
            <a:ext cx="3340871" cy="67175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2283618"/>
            <a:ext cx="3340871" cy="414885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8" y="1611869"/>
            <a:ext cx="3342183" cy="67175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8" y="2283618"/>
            <a:ext cx="3342183" cy="414885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5" y="286702"/>
            <a:ext cx="2487603" cy="122015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286704"/>
            <a:ext cx="4226956" cy="61457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5" y="1506856"/>
            <a:ext cx="2487603" cy="4925616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5040631"/>
            <a:ext cx="4536758" cy="59507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643414"/>
            <a:ext cx="4536758" cy="4320540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5635705"/>
            <a:ext cx="4536758" cy="845106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4" y="288371"/>
            <a:ext cx="6805137" cy="1200150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1680211"/>
            <a:ext cx="6805137" cy="4752262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4" y="6674169"/>
            <a:ext cx="1764295" cy="383382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6674169"/>
            <a:ext cx="2394400" cy="383382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6" y="6674169"/>
            <a:ext cx="1764295" cy="383382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277300" y="1134434"/>
            <a:ext cx="3906625" cy="1969634"/>
          </a:xfrm>
          <a:prstGeom prst="rect">
            <a:avLst/>
          </a:prstGeom>
        </p:spPr>
        <p:txBody>
          <a:bodyPr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b="1" dirty="0" smtClean="0">
                <a:solidFill>
                  <a:srgbClr val="0085B0"/>
                </a:solidFill>
              </a:rPr>
              <a:t>Centre </a:t>
            </a:r>
            <a:r>
              <a:rPr lang="fr-FR" sz="1200" b="1" dirty="0">
                <a:solidFill>
                  <a:srgbClr val="0085B0"/>
                </a:solidFill>
              </a:rPr>
              <a:t>de Santé et de Mieux-Etre, autour d’un esprit collaboratif et </a:t>
            </a:r>
            <a:r>
              <a:rPr lang="fr-FR" sz="1200" b="1" dirty="0" smtClean="0">
                <a:solidFill>
                  <a:srgbClr val="0085B0"/>
                </a:solidFill>
              </a:rPr>
              <a:t>de </a:t>
            </a:r>
            <a:r>
              <a:rPr lang="fr-FR" sz="1200" b="1" dirty="0">
                <a:solidFill>
                  <a:srgbClr val="0085B0"/>
                </a:solidFill>
              </a:rPr>
              <a:t>services à la carte </a:t>
            </a:r>
            <a:r>
              <a:rPr lang="fr-FR" sz="1200" b="1" dirty="0" smtClean="0">
                <a:solidFill>
                  <a:srgbClr val="0085B0"/>
                </a:solidFill>
              </a:rPr>
              <a:t>mutualisés :</a:t>
            </a:r>
            <a:endParaRPr lang="fr-FR" sz="1200" b="1" dirty="0">
              <a:solidFill>
                <a:srgbClr val="0085B0"/>
              </a:solidFill>
            </a:endParaRPr>
          </a:p>
          <a:p>
            <a:pPr marL="0" indent="0">
              <a:buNone/>
            </a:pPr>
            <a:r>
              <a:rPr lang="fr-FR" sz="1200" b="1" dirty="0"/>
              <a:t>En 4 points, c’est :</a:t>
            </a:r>
            <a:endParaRPr lang="fr-FR" sz="1200" dirty="0" smtClean="0"/>
          </a:p>
          <a:p>
            <a:r>
              <a:rPr lang="fr-FR" sz="1200" dirty="0" smtClean="0"/>
              <a:t>12 salles de consultations,</a:t>
            </a:r>
            <a:endParaRPr lang="fr-FR" sz="1200" dirty="0"/>
          </a:p>
          <a:p>
            <a:r>
              <a:rPr lang="fr-FR" sz="1200" dirty="0" smtClean="0"/>
              <a:t>Une </a:t>
            </a:r>
            <a:r>
              <a:rPr lang="fr-FR" sz="1200" dirty="0"/>
              <a:t>mine de solutions pour les Entreprises, Santé</a:t>
            </a:r>
            <a:br>
              <a:rPr lang="fr-FR" sz="1200" dirty="0"/>
            </a:br>
            <a:r>
              <a:rPr lang="fr-FR" sz="1200" dirty="0"/>
              <a:t>et la Qualité de Vie au Travail,</a:t>
            </a:r>
          </a:p>
          <a:p>
            <a:r>
              <a:rPr lang="fr-FR" sz="1200" dirty="0" smtClean="0"/>
              <a:t>Un </a:t>
            </a:r>
            <a:r>
              <a:rPr lang="fr-FR" sz="1200" dirty="0"/>
              <a:t>havre de paix pour les salariés, familles, adolescents,</a:t>
            </a:r>
            <a:br>
              <a:rPr lang="fr-FR" sz="1200" dirty="0"/>
            </a:br>
            <a:r>
              <a:rPr lang="fr-FR" sz="1200" dirty="0"/>
              <a:t>retraités,</a:t>
            </a:r>
          </a:p>
          <a:p>
            <a:r>
              <a:rPr lang="fr-FR" sz="1200" dirty="0" smtClean="0"/>
              <a:t>Un </a:t>
            </a:r>
            <a:r>
              <a:rPr lang="fr-FR" sz="1200" dirty="0"/>
              <a:t>lieu de </a:t>
            </a:r>
            <a:r>
              <a:rPr lang="fr-FR" sz="1200" dirty="0" smtClean="0"/>
              <a:t>ressources </a:t>
            </a:r>
            <a:r>
              <a:rPr lang="fr-FR" sz="1200" dirty="0"/>
              <a:t>pour les professionnels de Santé.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200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1418" y="358232"/>
            <a:ext cx="6732508" cy="64807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300" b="1" dirty="0" err="1" smtClean="0"/>
              <a:t>Sophro</a:t>
            </a:r>
            <a:r>
              <a:rPr lang="fr-FR" sz="1300" b="1" dirty="0" err="1" smtClean="0">
                <a:solidFill>
                  <a:srgbClr val="0085B0"/>
                </a:solidFill>
              </a:rPr>
              <a:t>Khepri</a:t>
            </a:r>
            <a:r>
              <a:rPr lang="fr-FR" sz="1300" b="1" dirty="0" smtClean="0"/>
              <a:t> </a:t>
            </a:r>
            <a:r>
              <a:rPr lang="fr-FR" sz="1400" b="1" dirty="0" smtClean="0"/>
              <a:t>a pour vocation de vous proposer, en un seul lieu, un ensemble de thérapies efficaces, visant à apporter du confort, à soulager les souffrances tant physiques que psychiques.</a:t>
            </a:r>
            <a:endParaRPr lang="fr-FR" sz="1400" b="1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242200" y="3744466"/>
            <a:ext cx="3906625" cy="24482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 smtClean="0">
                <a:solidFill>
                  <a:srgbClr val="0085B0"/>
                </a:solidFill>
              </a:rPr>
              <a:t>Spécificités du Centre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b="1" dirty="0" smtClean="0">
              <a:solidFill>
                <a:schemeClr val="accent1"/>
              </a:solidFill>
            </a:endParaRPr>
          </a:p>
          <a:p>
            <a:r>
              <a:rPr lang="fr-FR" sz="1400" dirty="0" smtClean="0"/>
              <a:t>Unité spécialisée Enfants </a:t>
            </a:r>
            <a:r>
              <a:rPr lang="fr-FR" sz="1400" dirty="0" smtClean="0"/>
              <a:t>en difficulté scolaire -Intellectuellement </a:t>
            </a:r>
            <a:r>
              <a:rPr lang="fr-FR" sz="1400" dirty="0" smtClean="0"/>
              <a:t>Précoces (EIP)et adultes surdoués, (diagnostic et suivi)</a:t>
            </a:r>
          </a:p>
          <a:p>
            <a:r>
              <a:rPr lang="fr-FR" sz="1400" dirty="0" smtClean="0"/>
              <a:t>Trouble du sommeil</a:t>
            </a:r>
          </a:p>
          <a:p>
            <a:r>
              <a:rPr lang="fr-FR" sz="1400" dirty="0" smtClean="0"/>
              <a:t>Burnout</a:t>
            </a:r>
          </a:p>
          <a:p>
            <a:r>
              <a:rPr lang="fr-FR" sz="1400" dirty="0" smtClean="0"/>
              <a:t>Stress post-traumatique</a:t>
            </a:r>
          </a:p>
          <a:p>
            <a:r>
              <a:rPr lang="fr-FR" sz="1400" dirty="0" smtClean="0"/>
              <a:t>Cohérence cardiaque</a:t>
            </a:r>
          </a:p>
          <a:p>
            <a:r>
              <a:rPr lang="fr-FR" sz="1400" dirty="0" smtClean="0"/>
              <a:t>Soutien pour les pathologies longues</a:t>
            </a:r>
          </a:p>
          <a:p>
            <a:r>
              <a:rPr lang="fr-FR" sz="1400" dirty="0" smtClean="0"/>
              <a:t>Surcharge pondérale</a:t>
            </a:r>
          </a:p>
          <a:p>
            <a:r>
              <a:rPr lang="fr-FR" sz="1400" dirty="0" smtClean="0"/>
              <a:t>Addiction</a:t>
            </a:r>
          </a:p>
          <a:p>
            <a:r>
              <a:rPr lang="fr-FR" sz="1400" dirty="0" smtClean="0"/>
              <a:t>Pré et post natal</a:t>
            </a:r>
          </a:p>
          <a:p>
            <a:r>
              <a:rPr lang="fr-FR" sz="1400" dirty="0" smtClean="0"/>
              <a:t>Préparation à la </a:t>
            </a:r>
            <a:r>
              <a:rPr lang="fr-FR" sz="1400" dirty="0" smtClean="0"/>
              <a:t>retraite</a:t>
            </a:r>
          </a:p>
          <a:p>
            <a:r>
              <a:rPr lang="fr-FR" sz="1400" dirty="0" smtClean="0"/>
              <a:t>Acouphènes</a:t>
            </a:r>
            <a:endParaRPr lang="fr-FR" sz="1400" dirty="0" smtClean="0"/>
          </a:p>
          <a:p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51418" y="6395328"/>
            <a:ext cx="65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09 73 67 35 45 - </a:t>
            </a:r>
            <a:r>
              <a:rPr lang="fr-FR" sz="1200" b="1" u="sng" dirty="0" smtClean="0">
                <a:solidFill>
                  <a:srgbClr val="0085B0"/>
                </a:solidFill>
              </a:rPr>
              <a:t>contact@sophrokhepri.fr</a:t>
            </a:r>
            <a:r>
              <a:rPr lang="fr-FR" sz="1200" b="1" dirty="0" smtClean="0">
                <a:solidFill>
                  <a:srgbClr val="0085B0"/>
                </a:solidFill>
              </a:rPr>
              <a:t> </a:t>
            </a:r>
            <a:r>
              <a:rPr lang="fr-FR" sz="1200" b="1" dirty="0" smtClean="0"/>
              <a:t> - </a:t>
            </a:r>
            <a:r>
              <a:rPr lang="fr-FR" sz="1200" dirty="0"/>
              <a:t>En face de la gare de Nogent le </a:t>
            </a:r>
            <a:r>
              <a:rPr lang="fr-FR" sz="1200" dirty="0" smtClean="0"/>
              <a:t>Perreux</a:t>
            </a:r>
            <a:endParaRPr lang="fr-FR" sz="1200" b="1" dirty="0" smtClean="0"/>
          </a:p>
          <a:p>
            <a:pPr algn="ctr"/>
            <a:r>
              <a:rPr lang="fr-FR" sz="1200" dirty="0" smtClean="0"/>
              <a:t>188 </a:t>
            </a:r>
            <a:r>
              <a:rPr lang="fr-FR" sz="1200" dirty="0"/>
              <a:t>Grande Rue Charles de </a:t>
            </a:r>
            <a:r>
              <a:rPr lang="fr-FR" sz="1200" dirty="0" smtClean="0"/>
              <a:t>Gaulle 94130 Nogent-sur-Marne</a:t>
            </a:r>
            <a:endParaRPr lang="fr-FR" sz="1200" dirty="0"/>
          </a:p>
        </p:txBody>
      </p:sp>
      <p:pic>
        <p:nvPicPr>
          <p:cNvPr id="1026" name="Picture 2" descr="C:\Users\Dell\Dropbox\Sophrokhépri\PHOTOS du Centre\Photo Bioitiful Design\Biotiful Design-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9" y="1258835"/>
            <a:ext cx="2751170" cy="18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ropbox\Sophrokhépri\PHOTOS du Centre\Photo Bioitiful Design\Biotiful Design-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8" y="4103786"/>
            <a:ext cx="2808312" cy="18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rot="10800000">
            <a:off x="0" y="-1"/>
            <a:ext cx="7561262" cy="3600000"/>
          </a:xfrm>
          <a:prstGeom prst="rect">
            <a:avLst/>
          </a:prstGeom>
          <a:solidFill>
            <a:srgbClr val="0085B0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5040610"/>
            <a:ext cx="3492600" cy="1284149"/>
          </a:xfrm>
        </p:spPr>
        <p:txBody>
          <a:bodyPr>
            <a:noAutofit/>
          </a:bodyPr>
          <a:lstStyle/>
          <a:p>
            <a:r>
              <a:rPr lang="fr-FR" sz="1200" b="1" dirty="0" smtClean="0">
                <a:solidFill>
                  <a:srgbClr val="0085B0"/>
                </a:solidFill>
              </a:rPr>
              <a:t>Pôle Santé et Mieux-</a:t>
            </a:r>
            <a:r>
              <a:rPr lang="en-US" sz="1200" b="1" dirty="0">
                <a:solidFill>
                  <a:srgbClr val="0085B0"/>
                </a:solidFill>
              </a:rPr>
              <a:t>E</a:t>
            </a:r>
            <a:r>
              <a:rPr lang="fr-FR" sz="1200" b="1" dirty="0" err="1" smtClean="0">
                <a:solidFill>
                  <a:srgbClr val="0085B0"/>
                </a:solidFill>
              </a:rPr>
              <a:t>tre</a:t>
            </a:r>
            <a:r>
              <a:rPr lang="fr-FR" sz="1200" b="1" dirty="0" smtClean="0">
                <a:solidFill>
                  <a:srgbClr val="0085B0"/>
                </a:solidFill>
              </a:rPr>
              <a:t> </a:t>
            </a:r>
            <a:r>
              <a:rPr lang="fr-FR" sz="1200" b="1" dirty="0">
                <a:solidFill>
                  <a:srgbClr val="0085B0"/>
                </a:solidFill>
              </a:rPr>
              <a:t>®</a:t>
            </a:r>
            <a:r>
              <a:rPr lang="fr-FR" sz="1200" b="1" dirty="0" smtClean="0">
                <a:solidFill>
                  <a:srgbClr val="0085B0"/>
                </a:solidFill>
              </a:rPr>
              <a:t/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Psychologie - Sophrologie - Thérapies</a:t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Précocité intellectuelle</a:t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Orientation scolaire &amp; professionnelle</a:t>
            </a:r>
            <a:endParaRPr lang="fr-FR" sz="1200" b="1" dirty="0">
              <a:solidFill>
                <a:srgbClr val="0085B0"/>
              </a:solidFill>
            </a:endParaRPr>
          </a:p>
        </p:txBody>
      </p:sp>
      <p:pic>
        <p:nvPicPr>
          <p:cNvPr id="7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9" y="4032820"/>
            <a:ext cx="2880320" cy="9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 rot="10800000">
            <a:off x="0" y="217814"/>
            <a:ext cx="756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www.sophrokhepri.fr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9" name="Image 8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720130"/>
            <a:ext cx="7561263" cy="2721850"/>
          </a:xfrm>
          <a:prstGeom prst="rect">
            <a:avLst/>
          </a:prstGeom>
        </p:spPr>
      </p:pic>
      <p:pic>
        <p:nvPicPr>
          <p:cNvPr id="12" name="Picture 2" descr="C:\Users\Dell\Dropbox\Sophrokhépri\site web\Textes Site\textes V2 SIMPLEBO\Logo-charte Sophrokhepri-juillet\sophrocouleurs\logoViol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03" y="6336754"/>
            <a:ext cx="2034656" cy="6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ropbox\Sophrokhépri\PHOTOS du Centre\Photo Bioitiful Design\Biotiful Design-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85" y="3600000"/>
            <a:ext cx="4104363" cy="27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0" y="6768802"/>
            <a:ext cx="652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85B0"/>
                </a:solidFill>
              </a:rPr>
              <a:t>Pour que toutes les thérapies complémentaires agissent ensemble ! </a:t>
            </a:r>
            <a:endParaRPr lang="fr-FR" sz="1400" b="1" i="1" dirty="0">
              <a:solidFill>
                <a:srgbClr val="0085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342282" y="1008163"/>
            <a:ext cx="3822725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b="1" dirty="0" smtClean="0">
                <a:solidFill>
                  <a:srgbClr val="0085B0"/>
                </a:solidFill>
              </a:rPr>
              <a:t>Spécificités du Centre</a:t>
            </a:r>
          </a:p>
          <a:p>
            <a:r>
              <a:rPr lang="fr-FR" sz="1200" dirty="0" smtClean="0"/>
              <a:t>Un esprit d’échanges par l’intelligence collective</a:t>
            </a:r>
          </a:p>
          <a:p>
            <a:r>
              <a:rPr lang="fr-FR" sz="1200" dirty="0" smtClean="0"/>
              <a:t>180 m2, 12 salles de consultations</a:t>
            </a:r>
          </a:p>
          <a:p>
            <a:r>
              <a:rPr lang="fr-FR" sz="1200" dirty="0" smtClean="0"/>
              <a:t>3 salles de formation ou de conférence</a:t>
            </a:r>
          </a:p>
          <a:p>
            <a:r>
              <a:rPr lang="fr-FR" sz="1200" dirty="0" smtClean="0"/>
              <a:t>Une salle d’attente</a:t>
            </a:r>
          </a:p>
          <a:p>
            <a:r>
              <a:rPr lang="fr-FR" sz="1200" dirty="0" smtClean="0"/>
              <a:t>Possibilité de privatiser le Centre, 7j/7 pour des stages</a:t>
            </a:r>
          </a:p>
          <a:p>
            <a:r>
              <a:rPr lang="fr-FR" sz="1200" dirty="0" smtClean="0"/>
              <a:t>Accès aux Personnes à Mobilité Réduite</a:t>
            </a:r>
          </a:p>
          <a:p>
            <a:r>
              <a:rPr lang="fr-FR" sz="1200" dirty="0" smtClean="0"/>
              <a:t>Services de conciergerie à la carte</a:t>
            </a:r>
          </a:p>
          <a:p>
            <a:r>
              <a:rPr lang="fr-FR" sz="1200" dirty="0" smtClean="0"/>
              <a:t>Climatisation, Internet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84287" y="360091"/>
            <a:ext cx="5994857" cy="648072"/>
          </a:xfrm>
          <a:prstGeom prst="rect">
            <a:avLst/>
          </a:prstGeom>
        </p:spPr>
        <p:txBody>
          <a:bodyPr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300" b="1" dirty="0" err="1" smtClean="0"/>
              <a:t>Sophro</a:t>
            </a:r>
            <a:r>
              <a:rPr lang="fr-FR" sz="1300" b="1" dirty="0" err="1" smtClean="0">
                <a:solidFill>
                  <a:srgbClr val="0085B0"/>
                </a:solidFill>
              </a:rPr>
              <a:t>Khepri</a:t>
            </a:r>
            <a:r>
              <a:rPr lang="fr-FR" sz="1300" b="1" dirty="0" smtClean="0"/>
              <a:t> offre aux thérapeutes la possibilité d'exercer sans engagement en proposant la réservation d'espaces de travail équipés et accessibles. </a:t>
            </a:r>
            <a:endParaRPr lang="fr-FR" sz="800" b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342282" y="3915772"/>
            <a:ext cx="38227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réservation se réalise en ligne via notre site de simulation tarifaire </a:t>
            </a:r>
            <a:r>
              <a:rPr lang="fr-FR" u="sng" dirty="0">
                <a:solidFill>
                  <a:srgbClr val="0085B0"/>
                </a:solidFill>
              </a:rPr>
              <a:t>http://simu.sophrokhepri.fr/</a:t>
            </a:r>
            <a:endParaRPr lang="fr-FR" dirty="0">
              <a:solidFill>
                <a:srgbClr val="0085B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Dès </a:t>
            </a:r>
            <a:r>
              <a:rPr lang="fr-FR" dirty="0"/>
              <a:t>votre simulation tarifaire effectuée, vous pouvez valider votre choix de forfait et confirmer vos plages horaires dans l’agenda.</a:t>
            </a:r>
          </a:p>
          <a:p>
            <a:endParaRPr lang="fr-FR" dirty="0" smtClean="0"/>
          </a:p>
          <a:p>
            <a:r>
              <a:rPr lang="fr-FR" dirty="0" smtClean="0"/>
              <a:t>Si </a:t>
            </a:r>
            <a:r>
              <a:rPr lang="fr-FR" dirty="0"/>
              <a:t>vous voulez continuer avec nous et bénéficier de nos </a:t>
            </a:r>
            <a:r>
              <a:rPr lang="fr-FR" dirty="0" smtClean="0"/>
              <a:t>services, </a:t>
            </a:r>
            <a:r>
              <a:rPr lang="fr-FR" dirty="0"/>
              <a:t>demandez-nous vos mots de passe en remplissant la fiche </a:t>
            </a:r>
            <a:r>
              <a:rPr lang="fr-FR" dirty="0" smtClean="0"/>
              <a:t>contact ou venez </a:t>
            </a:r>
            <a:r>
              <a:rPr lang="fr-FR" dirty="0"/>
              <a:t>nous rendre visite en prenant </a:t>
            </a:r>
            <a:r>
              <a:rPr lang="fr-FR" dirty="0" smtClean="0"/>
              <a:t>rendez-vous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51418" y="6395328"/>
            <a:ext cx="65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09 73 67 35 45 - </a:t>
            </a:r>
            <a:r>
              <a:rPr lang="fr-FR" sz="1200" b="1" u="sng" dirty="0" smtClean="0">
                <a:solidFill>
                  <a:srgbClr val="0085B0"/>
                </a:solidFill>
              </a:rPr>
              <a:t>contact@sophrokhepri.fr</a:t>
            </a:r>
            <a:r>
              <a:rPr lang="fr-FR" sz="1200" b="1" dirty="0" smtClean="0">
                <a:solidFill>
                  <a:srgbClr val="0085B0"/>
                </a:solidFill>
              </a:rPr>
              <a:t> </a:t>
            </a:r>
            <a:r>
              <a:rPr lang="fr-FR" sz="1200" b="1" dirty="0" smtClean="0"/>
              <a:t> - </a:t>
            </a:r>
            <a:r>
              <a:rPr lang="fr-FR" sz="1200" dirty="0"/>
              <a:t>En face de la gare de Nogent le </a:t>
            </a:r>
            <a:r>
              <a:rPr lang="fr-FR" sz="1200" dirty="0" smtClean="0"/>
              <a:t>Perreux</a:t>
            </a:r>
            <a:endParaRPr lang="fr-FR" sz="1200" b="1" dirty="0" smtClean="0"/>
          </a:p>
          <a:p>
            <a:pPr algn="ctr"/>
            <a:r>
              <a:rPr lang="fr-FR" sz="1200" dirty="0" smtClean="0"/>
              <a:t>188 </a:t>
            </a:r>
            <a:r>
              <a:rPr lang="fr-FR" sz="1200" dirty="0"/>
              <a:t>Grande Rue Charles de </a:t>
            </a:r>
            <a:r>
              <a:rPr lang="fr-FR" sz="1200" dirty="0" smtClean="0"/>
              <a:t>Gaulle 94130 Nogent-sur-Marne</a:t>
            </a:r>
            <a:endParaRPr lang="fr-FR" sz="1200" dirty="0"/>
          </a:p>
        </p:txBody>
      </p:sp>
      <p:pic>
        <p:nvPicPr>
          <p:cNvPr id="3074" name="Picture 2" descr="C:\Users\Dell\Dropbox\Sophrokhépri\PHOTOS du Centre\Photo Bioitiful Design\Biotiful Design-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0" y="1282947"/>
            <a:ext cx="3044207" cy="20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ropbox\Sophrokhépri\PHOTOS du Centre\Photo Bioitiful Design\Biotiful Design-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3" y="4032498"/>
            <a:ext cx="30237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:\Users\Dell\Dropbox\Sophrokhépri\site web\Textes Site\textes V2 SIMPLEBO\Logo-charte Sophrokhepri-juillet\sophrocouleurs\logoVe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36" y="6552778"/>
            <a:ext cx="1361951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 rot="10800000">
            <a:off x="0" y="-1"/>
            <a:ext cx="7561262" cy="3600000"/>
          </a:xfrm>
          <a:prstGeom prst="rect">
            <a:avLst/>
          </a:prstGeom>
          <a:solidFill>
            <a:srgbClr val="0085B0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" y="5040610"/>
            <a:ext cx="3492600" cy="1284149"/>
          </a:xfrm>
        </p:spPr>
        <p:txBody>
          <a:bodyPr>
            <a:noAutofit/>
          </a:bodyPr>
          <a:lstStyle/>
          <a:p>
            <a:r>
              <a:rPr lang="fr-FR" sz="1200" b="1" dirty="0" smtClean="0">
                <a:solidFill>
                  <a:srgbClr val="0085B0"/>
                </a:solidFill>
              </a:rPr>
              <a:t>Pôle Santé et Mieux-</a:t>
            </a:r>
            <a:r>
              <a:rPr lang="en-US" sz="1200" b="1" dirty="0">
                <a:solidFill>
                  <a:srgbClr val="0085B0"/>
                </a:solidFill>
              </a:rPr>
              <a:t>E</a:t>
            </a:r>
            <a:r>
              <a:rPr lang="fr-FR" sz="1200" b="1" dirty="0" err="1" smtClean="0">
                <a:solidFill>
                  <a:srgbClr val="0085B0"/>
                </a:solidFill>
              </a:rPr>
              <a:t>tre</a:t>
            </a:r>
            <a:r>
              <a:rPr lang="fr-FR" sz="1200" b="1" dirty="0" smtClean="0">
                <a:solidFill>
                  <a:srgbClr val="0085B0"/>
                </a:solidFill>
              </a:rPr>
              <a:t> </a:t>
            </a:r>
            <a:r>
              <a:rPr lang="fr-FR" sz="1200" b="1" dirty="0">
                <a:solidFill>
                  <a:srgbClr val="0085B0"/>
                </a:solidFill>
              </a:rPr>
              <a:t>®</a:t>
            </a:r>
            <a:r>
              <a:rPr lang="fr-FR" sz="1200" b="1" dirty="0" smtClean="0">
                <a:solidFill>
                  <a:srgbClr val="0085B0"/>
                </a:solidFill>
              </a:rPr>
              <a:t/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Psychologie - Sophrologie - Thérapies</a:t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Précocité intellectuelle</a:t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Orientation scolaire &amp; professionnelle</a:t>
            </a:r>
            <a:endParaRPr lang="fr-FR" sz="1200" b="1" dirty="0">
              <a:solidFill>
                <a:srgbClr val="0085B0"/>
              </a:solidFill>
            </a:endParaRPr>
          </a:p>
        </p:txBody>
      </p:sp>
      <p:pic>
        <p:nvPicPr>
          <p:cNvPr id="15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1" y="4032819"/>
            <a:ext cx="3155810" cy="10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 rot="10800000">
            <a:off x="0" y="217814"/>
            <a:ext cx="756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www.sophrokhepri.fr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18" name="Image 17" descr="logoSophroKhepriV5Hde-calquesfdble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720130"/>
            <a:ext cx="7561263" cy="27218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6804806"/>
            <a:ext cx="652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85B0"/>
                </a:solidFill>
              </a:rPr>
              <a:t>Cabinet partagé </a:t>
            </a:r>
            <a:r>
              <a:rPr lang="fr-FR" sz="1400" b="1" i="1" dirty="0">
                <a:solidFill>
                  <a:srgbClr val="0085B0"/>
                </a:solidFill>
              </a:rPr>
              <a:t>et de </a:t>
            </a:r>
            <a:r>
              <a:rPr lang="fr-FR" sz="1400" b="1" i="1" dirty="0" err="1">
                <a:solidFill>
                  <a:srgbClr val="0085B0"/>
                </a:solidFill>
              </a:rPr>
              <a:t>coworking</a:t>
            </a:r>
            <a:r>
              <a:rPr lang="fr-FR" sz="1400" b="1" i="1" dirty="0">
                <a:solidFill>
                  <a:srgbClr val="0085B0"/>
                </a:solidFill>
              </a:rPr>
              <a:t> créé par et </a:t>
            </a:r>
            <a:r>
              <a:rPr lang="fr-FR" sz="1400" b="1" i="1" dirty="0" smtClean="0">
                <a:solidFill>
                  <a:srgbClr val="0085B0"/>
                </a:solidFill>
              </a:rPr>
              <a:t>pour </a:t>
            </a:r>
            <a:r>
              <a:rPr lang="fr-FR" sz="1400" b="1" i="1" dirty="0">
                <a:solidFill>
                  <a:srgbClr val="0085B0"/>
                </a:solidFill>
              </a:rPr>
              <a:t>des thérapeutes</a:t>
            </a:r>
            <a:endParaRPr lang="fr-FR" sz="1400" b="1" i="1" dirty="0">
              <a:solidFill>
                <a:srgbClr val="0085B0"/>
              </a:solidFill>
            </a:endParaRPr>
          </a:p>
        </p:txBody>
      </p:sp>
      <p:pic>
        <p:nvPicPr>
          <p:cNvPr id="4099" name="Picture 3" descr="C:\Users\Dell\Dropbox\Sophrokhépri\PHOTOS du Centre\Photo Bioitiful Design\Biotiful Design-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68" y="3600000"/>
            <a:ext cx="4079093" cy="27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204567" y="1080170"/>
            <a:ext cx="4032448" cy="22322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b="1" dirty="0" smtClean="0">
                <a:solidFill>
                  <a:srgbClr val="0085B0"/>
                </a:solidFill>
              </a:rPr>
              <a:t>Nous vous proposons 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b="1" dirty="0" smtClean="0">
              <a:solidFill>
                <a:srgbClr val="0070C0"/>
              </a:solidFill>
            </a:endParaRPr>
          </a:p>
          <a:p>
            <a:pPr lvl="0"/>
            <a:r>
              <a:rPr lang="fr-FR" sz="1200" dirty="0" smtClean="0"/>
              <a:t>La réservation </a:t>
            </a:r>
            <a:r>
              <a:rPr lang="fr-FR" sz="1200" dirty="0"/>
              <a:t>d’espace adapté de travail jusque 180m² comprenant bureaux et salles pour vos réunions, stages, séminaires.</a:t>
            </a:r>
          </a:p>
          <a:p>
            <a:pPr lvl="0"/>
            <a:r>
              <a:rPr lang="fr-FR" sz="1200" dirty="0" smtClean="0"/>
              <a:t>Disponible </a:t>
            </a:r>
            <a:r>
              <a:rPr lang="fr-FR" sz="1200" dirty="0"/>
              <a:t>en  ½ journée, journée, semaine, au mois, à l’année de 8H30 à 22H00. </a:t>
            </a:r>
          </a:p>
          <a:p>
            <a:pPr lvl="0"/>
            <a:r>
              <a:rPr lang="fr-FR" sz="1200" dirty="0" smtClean="0"/>
              <a:t>Organisation </a:t>
            </a:r>
            <a:r>
              <a:rPr lang="fr-FR" sz="1200" dirty="0"/>
              <a:t>de conférences/stages sur les thèmes gestion du stress, Qualité de Vie au Travail, Burnout, </a:t>
            </a:r>
            <a:r>
              <a:rPr lang="fr-FR" sz="1200" dirty="0" smtClean="0"/>
              <a:t>coaching,</a:t>
            </a:r>
            <a:endParaRPr lang="fr-FR" sz="1200" dirty="0"/>
          </a:p>
          <a:p>
            <a:pPr lvl="0"/>
            <a:r>
              <a:rPr lang="fr-FR" sz="1200" dirty="0" smtClean="0"/>
              <a:t>Nos </a:t>
            </a:r>
            <a:r>
              <a:rPr lang="fr-FR" sz="1200" dirty="0"/>
              <a:t>salles sont équipées de mobiliers pratiques et matériel </a:t>
            </a:r>
            <a:r>
              <a:rPr lang="fr-FR" sz="1200" dirty="0" smtClean="0"/>
              <a:t>audiovisuel.</a:t>
            </a:r>
            <a:endParaRPr lang="fr-FR" sz="12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81903" y="360091"/>
            <a:ext cx="6539088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fr-FR" sz="1500" b="1" dirty="0"/>
              <a:t>Sophro</a:t>
            </a:r>
            <a:r>
              <a:rPr lang="fr-FR" sz="1500" b="1" dirty="0">
                <a:solidFill>
                  <a:srgbClr val="0085B0"/>
                </a:solidFill>
              </a:rPr>
              <a:t>Khepri</a:t>
            </a:r>
            <a:r>
              <a:rPr lang="fr-FR" sz="1200" b="1" dirty="0"/>
              <a:t> </a:t>
            </a:r>
            <a:r>
              <a:rPr lang="fr-FR" sz="1300" b="1" dirty="0"/>
              <a:t>a pour vocation d’aider à la transformation des entreprises : libérer le potentiel humain et rester compétitive.</a:t>
            </a:r>
          </a:p>
          <a:p>
            <a:pPr marL="0" lvl="0" indent="0" algn="just">
              <a:buNone/>
            </a:pPr>
            <a:r>
              <a:rPr lang="fr-FR" sz="1300" b="1" dirty="0" smtClean="0"/>
              <a:t>Supporter par une démarche collaborative et éducative.</a:t>
            </a:r>
            <a:r>
              <a:rPr lang="fr-FR" sz="1200" b="1" dirty="0" smtClean="0"/>
              <a:t> </a:t>
            </a:r>
            <a:endParaRPr lang="fr-FR" sz="7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492599" y="4150380"/>
            <a:ext cx="3312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 smtClean="0"/>
          </a:p>
          <a:p>
            <a:pPr algn="ctr"/>
            <a:r>
              <a:rPr lang="fr-FR" sz="1200" dirty="0" smtClean="0"/>
              <a:t>Visiter le Centre en </a:t>
            </a:r>
            <a:r>
              <a:rPr lang="fr-FR" sz="1200" dirty="0"/>
              <a:t>prenant </a:t>
            </a:r>
            <a:r>
              <a:rPr lang="fr-FR" sz="1200" dirty="0" smtClean="0"/>
              <a:t>rendez-vous</a:t>
            </a:r>
          </a:p>
          <a:p>
            <a:pPr algn="ctr"/>
            <a:r>
              <a:rPr lang="fr-FR" sz="1200" dirty="0" smtClean="0"/>
              <a:t>Demander un devis</a:t>
            </a:r>
          </a:p>
          <a:p>
            <a:pPr algn="ctr"/>
            <a:r>
              <a:rPr lang="fr-FR" sz="1200" dirty="0" smtClean="0"/>
              <a:t>Faire appel à nos formateurs</a:t>
            </a:r>
          </a:p>
          <a:p>
            <a:pPr algn="ctr"/>
            <a:endParaRPr lang="fr-FR" sz="1200" dirty="0"/>
          </a:p>
          <a:p>
            <a:pPr algn="ctr"/>
            <a:r>
              <a:rPr lang="fr-FR" sz="1200" b="1" dirty="0" smtClean="0">
                <a:solidFill>
                  <a:srgbClr val="0085B0"/>
                </a:solidFill>
              </a:rPr>
              <a:t>09 73 67 35 45</a:t>
            </a:r>
            <a:r>
              <a:rPr lang="fr-FR" sz="1200" b="1" dirty="0">
                <a:solidFill>
                  <a:srgbClr val="0085B0"/>
                </a:solidFill>
              </a:rPr>
              <a:t> </a:t>
            </a:r>
            <a:r>
              <a:rPr lang="fr-FR" sz="1200" b="1" dirty="0" smtClean="0">
                <a:solidFill>
                  <a:srgbClr val="0085B0"/>
                </a:solidFill>
              </a:rPr>
              <a:t>ou contact@sophrokhepri.fr</a:t>
            </a:r>
          </a:p>
          <a:p>
            <a:pPr algn="ctr"/>
            <a:endParaRPr lang="fr-FR" sz="1200" b="1" dirty="0" smtClean="0">
              <a:solidFill>
                <a:srgbClr val="0085B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0085B0"/>
                </a:solidFill>
              </a:rPr>
              <a:t>www.sophrokhepri.fr</a:t>
            </a:r>
          </a:p>
          <a:p>
            <a:endParaRPr lang="fr-FR" sz="12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451418" y="6451153"/>
            <a:ext cx="65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09 73 67 35 45 - </a:t>
            </a:r>
            <a:r>
              <a:rPr lang="fr-FR" sz="1200" b="1" u="sng" dirty="0" smtClean="0">
                <a:solidFill>
                  <a:srgbClr val="0085B0"/>
                </a:solidFill>
              </a:rPr>
              <a:t>contact@sophrokhepri.fr</a:t>
            </a:r>
            <a:r>
              <a:rPr lang="fr-FR" sz="1200" b="1" dirty="0" smtClean="0">
                <a:solidFill>
                  <a:srgbClr val="0085B0"/>
                </a:solidFill>
              </a:rPr>
              <a:t> </a:t>
            </a:r>
            <a:r>
              <a:rPr lang="fr-FR" sz="1200" b="1" dirty="0" smtClean="0"/>
              <a:t> - </a:t>
            </a:r>
            <a:r>
              <a:rPr lang="fr-FR" sz="1200" dirty="0"/>
              <a:t>En face de la gare de Nogent le </a:t>
            </a:r>
            <a:r>
              <a:rPr lang="fr-FR" sz="1200" dirty="0" smtClean="0"/>
              <a:t>Perreux</a:t>
            </a:r>
            <a:endParaRPr lang="fr-FR" sz="1200" b="1" dirty="0" smtClean="0"/>
          </a:p>
          <a:p>
            <a:pPr algn="ctr"/>
            <a:r>
              <a:rPr lang="fr-FR" sz="1200" dirty="0" smtClean="0"/>
              <a:t>188 </a:t>
            </a:r>
            <a:r>
              <a:rPr lang="fr-FR" sz="1200" dirty="0"/>
              <a:t>Grande Rue Charles de </a:t>
            </a:r>
            <a:r>
              <a:rPr lang="fr-FR" sz="1200" dirty="0" smtClean="0"/>
              <a:t>Gaulle 94130 Nogent-sur-Marne</a:t>
            </a:r>
            <a:endParaRPr lang="fr-FR" sz="1200" dirty="0"/>
          </a:p>
        </p:txBody>
      </p:sp>
      <p:pic>
        <p:nvPicPr>
          <p:cNvPr id="5122" name="Picture 2" descr="C:\Users\Dell\Dropbox\Sophrokhépri\PHOTOS du Centre\Photo Bioitiful Design\Biotiful Design-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7" y="1296194"/>
            <a:ext cx="2838701" cy="1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ropbox\Sophrokhépri\PHOTOS du Centre\Photo Bioitiful Design\Biotiful Design-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3" y="3413716"/>
            <a:ext cx="1988113" cy="29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10800000">
            <a:off x="0" y="-1"/>
            <a:ext cx="7561262" cy="3600000"/>
          </a:xfrm>
          <a:prstGeom prst="rect">
            <a:avLst/>
          </a:prstGeom>
          <a:solidFill>
            <a:srgbClr val="0085B0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" y="5040610"/>
            <a:ext cx="3492598" cy="1284149"/>
          </a:xfrm>
          <a:prstGeom prst="rect">
            <a:avLst/>
          </a:prstGeom>
        </p:spPr>
        <p:txBody>
          <a:bodyPr vert="horz" lIns="63779" tIns="31890" rIns="63779" bIns="31890" rtlCol="0" anchor="ctr">
            <a:noAutofit/>
          </a:bodyPr>
          <a:lstStyle/>
          <a:p>
            <a:pPr marL="0" marR="0" lvl="0" indent="0" algn="ctr" defTabSz="637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Pôle Santé et Mieux-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®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Psychologie - Sophrologie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Thérapies</a:t>
            </a:r>
          </a:p>
          <a:p>
            <a:pPr marL="0" marR="0" lvl="0" indent="0" algn="ctr" defTabSz="637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 dirty="0" smtClean="0">
                <a:solidFill>
                  <a:srgbClr val="0085B0"/>
                </a:solidFill>
                <a:latin typeface="+mj-lt"/>
                <a:ea typeface="+mj-ea"/>
                <a:cs typeface="+mj-cs"/>
              </a:rPr>
              <a:t>Unité spécialisée :</a:t>
            </a:r>
          </a:p>
          <a:p>
            <a:pPr marL="0" marR="0" lvl="0" indent="0" algn="ctr" defTabSz="637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 dirty="0" smtClean="0">
                <a:solidFill>
                  <a:srgbClr val="0085B0"/>
                </a:solidFill>
                <a:latin typeface="+mj-lt"/>
                <a:ea typeface="+mj-ea"/>
                <a:cs typeface="+mj-cs"/>
              </a:rPr>
              <a:t>Bilan de compétence</a:t>
            </a:r>
          </a:p>
          <a:p>
            <a:pPr marL="0" marR="0" lvl="0" indent="0" algn="ctr" defTabSz="637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 dirty="0" smtClean="0">
                <a:solidFill>
                  <a:srgbClr val="0085B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1200" b="1" i="0" u="none" strike="noStrike" kern="1200" cap="none" spc="0" normalizeH="0" baseline="0" dirty="0" err="1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Burn</a:t>
            </a:r>
            <a:r>
              <a:rPr kumimoji="0" lang="fr-FR" sz="1200" b="1" i="0" u="none" strike="noStrike" kern="1200" cap="none" spc="0" normalizeH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out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85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3960490"/>
            <a:ext cx="3024336" cy="104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 rot="10800000">
            <a:off x="0" y="217814"/>
            <a:ext cx="756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www.sophrokhepri.fr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18" name="Image 17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720130"/>
            <a:ext cx="7561263" cy="2721850"/>
          </a:xfrm>
          <a:prstGeom prst="rect">
            <a:avLst/>
          </a:prstGeom>
        </p:spPr>
      </p:pic>
      <p:pic>
        <p:nvPicPr>
          <p:cNvPr id="9" name="Image 8" descr="C:\Users\Dell\Dropbox\Sophrokhépri\site web\Textes Site\textes V2 SIMPLEBO\Logo-charte Sophrokhepri-juillet\sophrocouleurs\logoOrange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6660951" y="6480770"/>
            <a:ext cx="57606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Dell\Dropbox\Sophrokhépri\PHOTOS du Centre\Photo Bioitiful Design\Biotiful Design-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46" y="3600000"/>
            <a:ext cx="4056989" cy="27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" y="6696794"/>
            <a:ext cx="666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85B0"/>
                </a:solidFill>
              </a:rPr>
              <a:t>Et s’il était possible de faire une pause sur son lieu de travail, ce serait comment ?</a:t>
            </a:r>
          </a:p>
        </p:txBody>
      </p:sp>
    </p:spTree>
    <p:extLst>
      <p:ext uri="{BB962C8B-B14F-4D97-AF65-F5344CB8AC3E}">
        <p14:creationId xmlns:p14="http://schemas.microsoft.com/office/powerpoint/2010/main" val="9155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7338</TotalTime>
  <Words>518</Words>
  <Application>Microsoft Office PowerPoint</Application>
  <PresentationFormat>Personnalisé</PresentationFormat>
  <Paragraphs>69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Pôle Santé et Mieux-Etre ® Psychologie - Sophrologie - Thérapies Précocité intellectuelle Orientation scolaire &amp; professionnelle</vt:lpstr>
      <vt:lpstr>Présentation PowerPoint</vt:lpstr>
      <vt:lpstr>Pôle Santé et Mieux-Etre ® Psychologie - Sophrologie - Thérapies Précocité intellectuelle Orientation scolaire &amp; professionnelle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573</cp:revision>
  <cp:lastPrinted>2015-08-13T10:27:02Z</cp:lastPrinted>
  <dcterms:created xsi:type="dcterms:W3CDTF">2015-06-22T10:33:01Z</dcterms:created>
  <dcterms:modified xsi:type="dcterms:W3CDTF">2015-11-06T13:24:35Z</dcterms:modified>
</cp:coreProperties>
</file>