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6121400" cy="2879725"/>
  <p:notesSz cx="6742113" cy="987266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A9"/>
    <a:srgbClr val="EEECE1"/>
    <a:srgbClr val="009AC4"/>
    <a:srgbClr val="006EA9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211" autoAdjust="0"/>
  </p:normalViewPr>
  <p:slideViewPr>
    <p:cSldViewPr>
      <p:cViewPr>
        <p:scale>
          <a:sx n="100" d="100"/>
          <a:sy n="100" d="100"/>
        </p:scale>
        <p:origin x="-1230" y="-894"/>
      </p:cViewPr>
      <p:guideLst>
        <p:guide orient="horz" pos="907"/>
        <p:guide pos="19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9106" y="894582"/>
            <a:ext cx="5203191" cy="61727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18211" y="1631845"/>
            <a:ext cx="4284980" cy="7359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670716" y="60661"/>
            <a:ext cx="1138199" cy="1289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2933" y="60661"/>
            <a:ext cx="3315758" cy="1289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3549" y="1850491"/>
            <a:ext cx="5203191" cy="571945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3549" y="1220551"/>
            <a:ext cx="5203191" cy="62994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2935" y="352633"/>
            <a:ext cx="2226447" cy="99790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81402" y="352633"/>
            <a:ext cx="2227510" cy="99790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6072" y="115323"/>
            <a:ext cx="5509260" cy="47995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6071" y="644606"/>
            <a:ext cx="2704681" cy="268641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06071" y="913246"/>
            <a:ext cx="2704681" cy="1659175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109588" y="644606"/>
            <a:ext cx="2705743" cy="268641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109588" y="913246"/>
            <a:ext cx="2705743" cy="1659175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6072" y="114656"/>
            <a:ext cx="2013898" cy="48795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93297" y="114657"/>
            <a:ext cx="3422033" cy="2457765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6072" y="602609"/>
            <a:ext cx="2013898" cy="1969812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9837" y="2015808"/>
            <a:ext cx="3672840" cy="237977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99837" y="257309"/>
            <a:ext cx="3672840" cy="1727835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99837" y="2253785"/>
            <a:ext cx="3672840" cy="337968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06072" y="115323"/>
            <a:ext cx="5509260" cy="479954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6072" y="671936"/>
            <a:ext cx="5509260" cy="1900486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06072" y="2669079"/>
            <a:ext cx="1428327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91480" y="2669079"/>
            <a:ext cx="1938443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387004" y="2669079"/>
            <a:ext cx="1428327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2" y="10981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de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  <a:endParaRPr lang="fr-FR" sz="1200" b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51758" y="97924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3249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9849</TotalTime>
  <Words>48</Words>
  <Application>Microsoft Office PowerPoint</Application>
  <PresentationFormat>Personnalisé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126</cp:revision>
  <cp:lastPrinted>2015-12-07T13:46:21Z</cp:lastPrinted>
  <dcterms:created xsi:type="dcterms:W3CDTF">2015-06-22T10:33:01Z</dcterms:created>
  <dcterms:modified xsi:type="dcterms:W3CDTF">2015-12-07T13:56:05Z</dcterms:modified>
</cp:coreProperties>
</file>